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5" r:id="rId1"/>
  </p:sldMasterIdLst>
  <p:notesMasterIdLst>
    <p:notesMasterId r:id="rId28"/>
  </p:notesMasterIdLst>
  <p:sldIdLst>
    <p:sldId id="256" r:id="rId2"/>
    <p:sldId id="302" r:id="rId3"/>
    <p:sldId id="303" r:id="rId4"/>
    <p:sldId id="304" r:id="rId5"/>
    <p:sldId id="295" r:id="rId6"/>
    <p:sldId id="317" r:id="rId7"/>
    <p:sldId id="258" r:id="rId8"/>
    <p:sldId id="268" r:id="rId9"/>
    <p:sldId id="269" r:id="rId10"/>
    <p:sldId id="270" r:id="rId11"/>
    <p:sldId id="271" r:id="rId12"/>
    <p:sldId id="279" r:id="rId13"/>
    <p:sldId id="278" r:id="rId14"/>
    <p:sldId id="265" r:id="rId15"/>
    <p:sldId id="305" r:id="rId16"/>
    <p:sldId id="287" r:id="rId17"/>
    <p:sldId id="262" r:id="rId18"/>
    <p:sldId id="306" r:id="rId19"/>
    <p:sldId id="310" r:id="rId20"/>
    <p:sldId id="313" r:id="rId21"/>
    <p:sldId id="316" r:id="rId22"/>
    <p:sldId id="276" r:id="rId23"/>
    <p:sldId id="308" r:id="rId24"/>
    <p:sldId id="263" r:id="rId25"/>
    <p:sldId id="267" r:id="rId26"/>
    <p:sldId id="273" r:id="rId2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2" autoAdjust="0"/>
    <p:restoredTop sz="50427" autoAdjust="0"/>
  </p:normalViewPr>
  <p:slideViewPr>
    <p:cSldViewPr snapToGrid="0" snapToObjects="1">
      <p:cViewPr varScale="1">
        <p:scale>
          <a:sx n="32" d="100"/>
          <a:sy n="32" d="100"/>
        </p:scale>
        <p:origin x="1976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71605D-C656-4A5E-84FF-CEAB0887F7F0}" type="doc">
      <dgm:prSet loTypeId="urn:microsoft.com/office/officeart/2005/8/layout/hierarchy3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6C6A410-FF29-41A9-8E15-8FF11488C526}">
      <dgm:prSet custT="1"/>
      <dgm:spPr/>
      <dgm:t>
        <a:bodyPr/>
        <a:lstStyle/>
        <a:p>
          <a:r>
            <a:rPr lang="nb-NO" sz="3000" dirty="0"/>
            <a:t>Gi alle samme mulighet</a:t>
          </a:r>
          <a:endParaRPr lang="en-US" sz="3000" dirty="0"/>
        </a:p>
      </dgm:t>
    </dgm:pt>
    <dgm:pt modelId="{35C0E9F0-5925-45A9-ABC9-178CD55C5433}" type="parTrans" cxnId="{D0171393-41DF-4BC7-9BAA-F8A601074145}">
      <dgm:prSet/>
      <dgm:spPr/>
      <dgm:t>
        <a:bodyPr/>
        <a:lstStyle/>
        <a:p>
          <a:endParaRPr lang="en-US"/>
        </a:p>
      </dgm:t>
    </dgm:pt>
    <dgm:pt modelId="{9FAB566E-D5D9-4188-9C9F-562875217EA6}" type="sibTrans" cxnId="{D0171393-41DF-4BC7-9BAA-F8A601074145}">
      <dgm:prSet/>
      <dgm:spPr/>
      <dgm:t>
        <a:bodyPr/>
        <a:lstStyle/>
        <a:p>
          <a:endParaRPr lang="en-US"/>
        </a:p>
      </dgm:t>
    </dgm:pt>
    <dgm:pt modelId="{FEC36809-2C9C-4ABB-8932-10BF0B39D929}">
      <dgm:prSet custT="1"/>
      <dgm:spPr/>
      <dgm:t>
        <a:bodyPr/>
        <a:lstStyle/>
        <a:p>
          <a:r>
            <a:rPr lang="nb-NO" sz="3000" dirty="0"/>
            <a:t>Styrke tilliten til valgprosessen</a:t>
          </a:r>
          <a:endParaRPr lang="en-US" sz="3000" dirty="0"/>
        </a:p>
      </dgm:t>
    </dgm:pt>
    <dgm:pt modelId="{7191C567-FB87-4D0A-97B3-2CBE9C4BA7CF}" type="sibTrans" cxnId="{AEB2BAC4-0EA2-46D8-8AA3-0892F0EE1ADF}">
      <dgm:prSet/>
      <dgm:spPr/>
      <dgm:t>
        <a:bodyPr/>
        <a:lstStyle/>
        <a:p>
          <a:endParaRPr lang="nb-NO"/>
        </a:p>
      </dgm:t>
    </dgm:pt>
    <dgm:pt modelId="{87A519EA-B6D0-4127-B18C-68807D975C1C}" type="parTrans" cxnId="{AEB2BAC4-0EA2-46D8-8AA3-0892F0EE1ADF}">
      <dgm:prSet/>
      <dgm:spPr/>
      <dgm:t>
        <a:bodyPr/>
        <a:lstStyle/>
        <a:p>
          <a:endParaRPr lang="nb-NO"/>
        </a:p>
      </dgm:t>
    </dgm:pt>
    <dgm:pt modelId="{E0332C49-9523-4FB9-93E6-01A706879FD0}">
      <dgm:prSet custT="1"/>
      <dgm:spPr/>
      <dgm:t>
        <a:bodyPr/>
        <a:lstStyle/>
        <a:p>
          <a:r>
            <a:rPr lang="nb-NO" sz="3000" dirty="0"/>
            <a:t>Unngå misforståelser</a:t>
          </a:r>
          <a:endParaRPr lang="en-US" sz="3000" dirty="0"/>
        </a:p>
      </dgm:t>
    </dgm:pt>
    <dgm:pt modelId="{9A79F3C7-87C3-46D3-AFEF-211F21E63A6D}" type="sibTrans" cxnId="{5BE096D1-A565-46E7-A4F3-0453C12C4434}">
      <dgm:prSet/>
      <dgm:spPr/>
      <dgm:t>
        <a:bodyPr/>
        <a:lstStyle/>
        <a:p>
          <a:endParaRPr lang="en-US"/>
        </a:p>
      </dgm:t>
    </dgm:pt>
    <dgm:pt modelId="{FC1E3E65-4705-43A4-8635-02B1B2677A46}" type="parTrans" cxnId="{5BE096D1-A565-46E7-A4F3-0453C12C4434}">
      <dgm:prSet/>
      <dgm:spPr/>
      <dgm:t>
        <a:bodyPr/>
        <a:lstStyle/>
        <a:p>
          <a:endParaRPr lang="en-US"/>
        </a:p>
      </dgm:t>
    </dgm:pt>
    <dgm:pt modelId="{01D05C49-5496-4B38-9F8D-17DEA944775E}" type="pres">
      <dgm:prSet presAssocID="{5B71605D-C656-4A5E-84FF-CEAB0887F7F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B827A1-0C42-47EF-A1DB-B114AE72B537}" type="pres">
      <dgm:prSet presAssocID="{66C6A410-FF29-41A9-8E15-8FF11488C526}" presName="root" presStyleCnt="0"/>
      <dgm:spPr/>
    </dgm:pt>
    <dgm:pt modelId="{9043CC5A-D55B-48D5-8527-EE168B998E43}" type="pres">
      <dgm:prSet presAssocID="{66C6A410-FF29-41A9-8E15-8FF11488C526}" presName="rootComposite" presStyleCnt="0"/>
      <dgm:spPr/>
    </dgm:pt>
    <dgm:pt modelId="{B262D2D0-D6D2-4086-9BEB-70F96B986B6F}" type="pres">
      <dgm:prSet presAssocID="{66C6A410-FF29-41A9-8E15-8FF11488C526}" presName="rootText" presStyleLbl="node1" presStyleIdx="0" presStyleCnt="3" custLinFactNeighborX="-43"/>
      <dgm:spPr/>
    </dgm:pt>
    <dgm:pt modelId="{0B89F118-68DF-4D66-A72E-6C95D173C15F}" type="pres">
      <dgm:prSet presAssocID="{66C6A410-FF29-41A9-8E15-8FF11488C526}" presName="rootConnector" presStyleLbl="node1" presStyleIdx="0" presStyleCnt="3"/>
      <dgm:spPr/>
    </dgm:pt>
    <dgm:pt modelId="{F0A3E736-E167-4840-9182-B982B6D06DFA}" type="pres">
      <dgm:prSet presAssocID="{66C6A410-FF29-41A9-8E15-8FF11488C526}" presName="childShape" presStyleCnt="0"/>
      <dgm:spPr/>
    </dgm:pt>
    <dgm:pt modelId="{1E410C75-D882-4B2C-9830-964F22DBBBED}" type="pres">
      <dgm:prSet presAssocID="{E0332C49-9523-4FB9-93E6-01A706879FD0}" presName="root" presStyleCnt="0"/>
      <dgm:spPr/>
    </dgm:pt>
    <dgm:pt modelId="{C9EB69B9-4C04-4131-805F-013276DF930E}" type="pres">
      <dgm:prSet presAssocID="{E0332C49-9523-4FB9-93E6-01A706879FD0}" presName="rootComposite" presStyleCnt="0"/>
      <dgm:spPr/>
    </dgm:pt>
    <dgm:pt modelId="{CDD96F54-8011-49DA-9078-9A5D213E0093}" type="pres">
      <dgm:prSet presAssocID="{E0332C49-9523-4FB9-93E6-01A706879FD0}" presName="rootText" presStyleLbl="node1" presStyleIdx="1" presStyleCnt="3"/>
      <dgm:spPr/>
    </dgm:pt>
    <dgm:pt modelId="{70E7A9AF-AED5-4708-9537-97D63F4BFD37}" type="pres">
      <dgm:prSet presAssocID="{E0332C49-9523-4FB9-93E6-01A706879FD0}" presName="rootConnector" presStyleLbl="node1" presStyleIdx="1" presStyleCnt="3"/>
      <dgm:spPr/>
    </dgm:pt>
    <dgm:pt modelId="{8CDE515C-9CC3-4965-9584-893222B89B7E}" type="pres">
      <dgm:prSet presAssocID="{E0332C49-9523-4FB9-93E6-01A706879FD0}" presName="childShape" presStyleCnt="0"/>
      <dgm:spPr/>
    </dgm:pt>
    <dgm:pt modelId="{2FE9EF1B-C979-4A92-975F-9D29E4F5713F}" type="pres">
      <dgm:prSet presAssocID="{FEC36809-2C9C-4ABB-8932-10BF0B39D929}" presName="root" presStyleCnt="0"/>
      <dgm:spPr/>
    </dgm:pt>
    <dgm:pt modelId="{C2F526F3-D6FE-4C28-801D-95BA7EF8BCEA}" type="pres">
      <dgm:prSet presAssocID="{FEC36809-2C9C-4ABB-8932-10BF0B39D929}" presName="rootComposite" presStyleCnt="0"/>
      <dgm:spPr/>
    </dgm:pt>
    <dgm:pt modelId="{85AFE577-959C-4507-80FB-46992FC41A38}" type="pres">
      <dgm:prSet presAssocID="{FEC36809-2C9C-4ABB-8932-10BF0B39D929}" presName="rootText" presStyleLbl="node1" presStyleIdx="2" presStyleCnt="3"/>
      <dgm:spPr/>
    </dgm:pt>
    <dgm:pt modelId="{E73F89D5-F95D-4B39-9628-157BC3144897}" type="pres">
      <dgm:prSet presAssocID="{FEC36809-2C9C-4ABB-8932-10BF0B39D929}" presName="rootConnector" presStyleLbl="node1" presStyleIdx="2" presStyleCnt="3"/>
      <dgm:spPr/>
    </dgm:pt>
    <dgm:pt modelId="{76EE66AA-9557-4E92-A418-1552C35AB8CC}" type="pres">
      <dgm:prSet presAssocID="{FEC36809-2C9C-4ABB-8932-10BF0B39D929}" presName="childShape" presStyleCnt="0"/>
      <dgm:spPr/>
    </dgm:pt>
  </dgm:ptLst>
  <dgm:cxnLst>
    <dgm:cxn modelId="{7352EA00-72F0-474D-87B6-38CC90368DD1}" type="presOf" srcId="{E0332C49-9523-4FB9-93E6-01A706879FD0}" destId="{70E7A9AF-AED5-4708-9537-97D63F4BFD37}" srcOrd="1" destOrd="0" presId="urn:microsoft.com/office/officeart/2005/8/layout/hierarchy3"/>
    <dgm:cxn modelId="{52282A18-878C-407A-8137-94996866BD6F}" type="presOf" srcId="{66C6A410-FF29-41A9-8E15-8FF11488C526}" destId="{B262D2D0-D6D2-4086-9BEB-70F96B986B6F}" srcOrd="0" destOrd="0" presId="urn:microsoft.com/office/officeart/2005/8/layout/hierarchy3"/>
    <dgm:cxn modelId="{1DADBA2B-68A4-434F-AA6E-05F25E75EBCE}" type="presOf" srcId="{FEC36809-2C9C-4ABB-8932-10BF0B39D929}" destId="{E73F89D5-F95D-4B39-9628-157BC3144897}" srcOrd="1" destOrd="0" presId="urn:microsoft.com/office/officeart/2005/8/layout/hierarchy3"/>
    <dgm:cxn modelId="{8B037264-71F3-42E1-8AAC-5C90F166CA11}" type="presOf" srcId="{E0332C49-9523-4FB9-93E6-01A706879FD0}" destId="{CDD96F54-8011-49DA-9078-9A5D213E0093}" srcOrd="0" destOrd="0" presId="urn:microsoft.com/office/officeart/2005/8/layout/hierarchy3"/>
    <dgm:cxn modelId="{85DBF54C-B5BD-43B9-B841-9A9E5844AC5C}" type="presOf" srcId="{5B71605D-C656-4A5E-84FF-CEAB0887F7F0}" destId="{01D05C49-5496-4B38-9F8D-17DEA944775E}" srcOrd="0" destOrd="0" presId="urn:microsoft.com/office/officeart/2005/8/layout/hierarchy3"/>
    <dgm:cxn modelId="{346E1B8A-E79A-4358-8C9F-DA8A7EA47658}" type="presOf" srcId="{66C6A410-FF29-41A9-8E15-8FF11488C526}" destId="{0B89F118-68DF-4D66-A72E-6C95D173C15F}" srcOrd="1" destOrd="0" presId="urn:microsoft.com/office/officeart/2005/8/layout/hierarchy3"/>
    <dgm:cxn modelId="{D0171393-41DF-4BC7-9BAA-F8A601074145}" srcId="{5B71605D-C656-4A5E-84FF-CEAB0887F7F0}" destId="{66C6A410-FF29-41A9-8E15-8FF11488C526}" srcOrd="0" destOrd="0" parTransId="{35C0E9F0-5925-45A9-ABC9-178CD55C5433}" sibTransId="{9FAB566E-D5D9-4188-9C9F-562875217EA6}"/>
    <dgm:cxn modelId="{AEB2BAC4-0EA2-46D8-8AA3-0892F0EE1ADF}" srcId="{5B71605D-C656-4A5E-84FF-CEAB0887F7F0}" destId="{FEC36809-2C9C-4ABB-8932-10BF0B39D929}" srcOrd="2" destOrd="0" parTransId="{87A519EA-B6D0-4127-B18C-68807D975C1C}" sibTransId="{7191C567-FB87-4D0A-97B3-2CBE9C4BA7CF}"/>
    <dgm:cxn modelId="{5BE096D1-A565-46E7-A4F3-0453C12C4434}" srcId="{5B71605D-C656-4A5E-84FF-CEAB0887F7F0}" destId="{E0332C49-9523-4FB9-93E6-01A706879FD0}" srcOrd="1" destOrd="0" parTransId="{FC1E3E65-4705-43A4-8635-02B1B2677A46}" sibTransId="{9A79F3C7-87C3-46D3-AFEF-211F21E63A6D}"/>
    <dgm:cxn modelId="{E00DDAD7-F8BB-4660-A3A8-75C5DEF7F87D}" type="presOf" srcId="{FEC36809-2C9C-4ABB-8932-10BF0B39D929}" destId="{85AFE577-959C-4507-80FB-46992FC41A38}" srcOrd="0" destOrd="0" presId="urn:microsoft.com/office/officeart/2005/8/layout/hierarchy3"/>
    <dgm:cxn modelId="{0B5F3805-61D3-45F7-A18F-08C413A5F42E}" type="presParOf" srcId="{01D05C49-5496-4B38-9F8D-17DEA944775E}" destId="{0BB827A1-0C42-47EF-A1DB-B114AE72B537}" srcOrd="0" destOrd="0" presId="urn:microsoft.com/office/officeart/2005/8/layout/hierarchy3"/>
    <dgm:cxn modelId="{E88C5D34-0278-426B-9792-FD27FA8AB5A4}" type="presParOf" srcId="{0BB827A1-0C42-47EF-A1DB-B114AE72B537}" destId="{9043CC5A-D55B-48D5-8527-EE168B998E43}" srcOrd="0" destOrd="0" presId="urn:microsoft.com/office/officeart/2005/8/layout/hierarchy3"/>
    <dgm:cxn modelId="{F0213D16-8D61-4DFF-BD8E-D57F3851C973}" type="presParOf" srcId="{9043CC5A-D55B-48D5-8527-EE168B998E43}" destId="{B262D2D0-D6D2-4086-9BEB-70F96B986B6F}" srcOrd="0" destOrd="0" presId="urn:microsoft.com/office/officeart/2005/8/layout/hierarchy3"/>
    <dgm:cxn modelId="{856B2F0C-D145-4D29-93E0-0FE06C55C767}" type="presParOf" srcId="{9043CC5A-D55B-48D5-8527-EE168B998E43}" destId="{0B89F118-68DF-4D66-A72E-6C95D173C15F}" srcOrd="1" destOrd="0" presId="urn:microsoft.com/office/officeart/2005/8/layout/hierarchy3"/>
    <dgm:cxn modelId="{5526D2B4-0572-4ABE-AFD3-1A9E84F3E4E5}" type="presParOf" srcId="{0BB827A1-0C42-47EF-A1DB-B114AE72B537}" destId="{F0A3E736-E167-4840-9182-B982B6D06DFA}" srcOrd="1" destOrd="0" presId="urn:microsoft.com/office/officeart/2005/8/layout/hierarchy3"/>
    <dgm:cxn modelId="{D7845B88-2D8E-4DEC-B63E-01CDA598322D}" type="presParOf" srcId="{01D05C49-5496-4B38-9F8D-17DEA944775E}" destId="{1E410C75-D882-4B2C-9830-964F22DBBBED}" srcOrd="1" destOrd="0" presId="urn:microsoft.com/office/officeart/2005/8/layout/hierarchy3"/>
    <dgm:cxn modelId="{E9C1E923-F53F-405D-BD4E-117F15297339}" type="presParOf" srcId="{1E410C75-D882-4B2C-9830-964F22DBBBED}" destId="{C9EB69B9-4C04-4131-805F-013276DF930E}" srcOrd="0" destOrd="0" presId="urn:microsoft.com/office/officeart/2005/8/layout/hierarchy3"/>
    <dgm:cxn modelId="{4D88BB3E-2840-478F-9087-21F7FBDA563C}" type="presParOf" srcId="{C9EB69B9-4C04-4131-805F-013276DF930E}" destId="{CDD96F54-8011-49DA-9078-9A5D213E0093}" srcOrd="0" destOrd="0" presId="urn:microsoft.com/office/officeart/2005/8/layout/hierarchy3"/>
    <dgm:cxn modelId="{3C2CCAAF-2B0F-49A3-AB9A-4BB963CC4488}" type="presParOf" srcId="{C9EB69B9-4C04-4131-805F-013276DF930E}" destId="{70E7A9AF-AED5-4708-9537-97D63F4BFD37}" srcOrd="1" destOrd="0" presId="urn:microsoft.com/office/officeart/2005/8/layout/hierarchy3"/>
    <dgm:cxn modelId="{409420EF-C239-4918-9A5A-969B33D7CD2B}" type="presParOf" srcId="{1E410C75-D882-4B2C-9830-964F22DBBBED}" destId="{8CDE515C-9CC3-4965-9584-893222B89B7E}" srcOrd="1" destOrd="0" presId="urn:microsoft.com/office/officeart/2005/8/layout/hierarchy3"/>
    <dgm:cxn modelId="{E2D93582-37F7-41BC-BB78-25A087BC01BF}" type="presParOf" srcId="{01D05C49-5496-4B38-9F8D-17DEA944775E}" destId="{2FE9EF1B-C979-4A92-975F-9D29E4F5713F}" srcOrd="2" destOrd="0" presId="urn:microsoft.com/office/officeart/2005/8/layout/hierarchy3"/>
    <dgm:cxn modelId="{6ED17F52-13E6-4C6D-9038-99033E8B38F3}" type="presParOf" srcId="{2FE9EF1B-C979-4A92-975F-9D29E4F5713F}" destId="{C2F526F3-D6FE-4C28-801D-95BA7EF8BCEA}" srcOrd="0" destOrd="0" presId="urn:microsoft.com/office/officeart/2005/8/layout/hierarchy3"/>
    <dgm:cxn modelId="{1714654E-2099-4F60-AD83-499393B5A3F2}" type="presParOf" srcId="{C2F526F3-D6FE-4C28-801D-95BA7EF8BCEA}" destId="{85AFE577-959C-4507-80FB-46992FC41A38}" srcOrd="0" destOrd="0" presId="urn:microsoft.com/office/officeart/2005/8/layout/hierarchy3"/>
    <dgm:cxn modelId="{28D0450B-899B-4E48-A3E2-3F41C22CA7CB}" type="presParOf" srcId="{C2F526F3-D6FE-4C28-801D-95BA7EF8BCEA}" destId="{E73F89D5-F95D-4B39-9628-157BC3144897}" srcOrd="1" destOrd="0" presId="urn:microsoft.com/office/officeart/2005/8/layout/hierarchy3"/>
    <dgm:cxn modelId="{52EC93B8-35BB-4622-A570-327B21E3DED8}" type="presParOf" srcId="{2FE9EF1B-C979-4A92-975F-9D29E4F5713F}" destId="{76EE66AA-9557-4E92-A418-1552C35AB8C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71605D-C656-4A5E-84FF-CEAB0887F7F0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6C6A410-FF29-41A9-8E15-8FF11488C526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>
              <a:ea typeface="+mn-lt"/>
              <a:cs typeface="+mn-lt"/>
            </a:rPr>
            <a:t>Når</a:t>
          </a:r>
          <a:endParaRPr lang="en-US" dirty="0"/>
        </a:p>
      </dgm:t>
    </dgm:pt>
    <dgm:pt modelId="{35C0E9F0-5925-45A9-ABC9-178CD55C5433}" type="parTrans" cxnId="{D0171393-41DF-4BC7-9BAA-F8A601074145}">
      <dgm:prSet/>
      <dgm:spPr/>
      <dgm:t>
        <a:bodyPr/>
        <a:lstStyle/>
        <a:p>
          <a:endParaRPr lang="en-US"/>
        </a:p>
      </dgm:t>
    </dgm:pt>
    <dgm:pt modelId="{9FAB566E-D5D9-4188-9C9F-562875217EA6}" type="sibTrans" cxnId="{D0171393-41DF-4BC7-9BAA-F8A601074145}">
      <dgm:prSet/>
      <dgm:spPr/>
      <dgm:t>
        <a:bodyPr/>
        <a:lstStyle/>
        <a:p>
          <a:endParaRPr lang="en-US"/>
        </a:p>
      </dgm:t>
    </dgm:pt>
    <dgm:pt modelId="{E0332C49-9523-4FB9-93E6-01A706879FD0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Hvor</a:t>
          </a:r>
          <a:endParaRPr lang="en-US" dirty="0"/>
        </a:p>
      </dgm:t>
    </dgm:pt>
    <dgm:pt modelId="{FC1E3E65-4705-43A4-8635-02B1B2677A46}" type="parTrans" cxnId="{5BE096D1-A565-46E7-A4F3-0453C12C4434}">
      <dgm:prSet/>
      <dgm:spPr/>
      <dgm:t>
        <a:bodyPr/>
        <a:lstStyle/>
        <a:p>
          <a:endParaRPr lang="en-US"/>
        </a:p>
      </dgm:t>
    </dgm:pt>
    <dgm:pt modelId="{9A79F3C7-87C3-46D3-AFEF-211F21E63A6D}" type="sibTrans" cxnId="{5BE096D1-A565-46E7-A4F3-0453C12C4434}">
      <dgm:prSet/>
      <dgm:spPr/>
      <dgm:t>
        <a:bodyPr/>
        <a:lstStyle/>
        <a:p>
          <a:endParaRPr lang="en-US"/>
        </a:p>
      </dgm:t>
    </dgm:pt>
    <dgm:pt modelId="{FEC36809-2C9C-4ABB-8932-10BF0B39D929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Hvordan</a:t>
          </a:r>
          <a:endParaRPr lang="en-US" dirty="0"/>
        </a:p>
      </dgm:t>
    </dgm:pt>
    <dgm:pt modelId="{7191C567-FB87-4D0A-97B3-2CBE9C4BA7CF}" type="sibTrans" cxnId="{AEB2BAC4-0EA2-46D8-8AA3-0892F0EE1ADF}">
      <dgm:prSet/>
      <dgm:spPr/>
      <dgm:t>
        <a:bodyPr/>
        <a:lstStyle/>
        <a:p>
          <a:endParaRPr lang="nb-NO"/>
        </a:p>
      </dgm:t>
    </dgm:pt>
    <dgm:pt modelId="{87A519EA-B6D0-4127-B18C-68807D975C1C}" type="parTrans" cxnId="{AEB2BAC4-0EA2-46D8-8AA3-0892F0EE1ADF}">
      <dgm:prSet/>
      <dgm:spPr/>
      <dgm:t>
        <a:bodyPr/>
        <a:lstStyle/>
        <a:p>
          <a:endParaRPr lang="nb-NO"/>
        </a:p>
      </dgm:t>
    </dgm:pt>
    <dgm:pt modelId="{A5C24474-20FD-4F79-A682-257F699A57A7}" type="pres">
      <dgm:prSet presAssocID="{5B71605D-C656-4A5E-84FF-CEAB0887F7F0}" presName="root" presStyleCnt="0">
        <dgm:presLayoutVars>
          <dgm:dir/>
          <dgm:resizeHandles val="exact"/>
        </dgm:presLayoutVars>
      </dgm:prSet>
      <dgm:spPr/>
    </dgm:pt>
    <dgm:pt modelId="{46786453-7F42-4BD3-B506-C0512576441E}" type="pres">
      <dgm:prSet presAssocID="{66C6A410-FF29-41A9-8E15-8FF11488C526}" presName="compNode" presStyleCnt="0"/>
      <dgm:spPr/>
    </dgm:pt>
    <dgm:pt modelId="{72B32963-4A5F-4F75-80A8-BD4EA6DA2984}" type="pres">
      <dgm:prSet presAssocID="{66C6A410-FF29-41A9-8E15-8FF11488C526}" presName="iconRect" presStyleLbl="node1" presStyleIdx="0" presStyleCnt="3" custLinFactNeighborY="72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ånedskalender kontur"/>
        </a:ext>
      </dgm:extLst>
    </dgm:pt>
    <dgm:pt modelId="{F4943C69-575F-4FAA-87AB-26D4F46FD087}" type="pres">
      <dgm:prSet presAssocID="{66C6A410-FF29-41A9-8E15-8FF11488C526}" presName="spaceRect" presStyleCnt="0"/>
      <dgm:spPr/>
    </dgm:pt>
    <dgm:pt modelId="{A3EB02A3-DE16-42E4-86F8-659AB8D50772}" type="pres">
      <dgm:prSet presAssocID="{66C6A410-FF29-41A9-8E15-8FF11488C526}" presName="textRect" presStyleLbl="revTx" presStyleIdx="0" presStyleCnt="3">
        <dgm:presLayoutVars>
          <dgm:chMax val="1"/>
          <dgm:chPref val="1"/>
        </dgm:presLayoutVars>
      </dgm:prSet>
      <dgm:spPr/>
    </dgm:pt>
    <dgm:pt modelId="{416FCF7E-CC3C-4820-ADAE-6B07D941BCCD}" type="pres">
      <dgm:prSet presAssocID="{9FAB566E-D5D9-4188-9C9F-562875217EA6}" presName="sibTrans" presStyleCnt="0"/>
      <dgm:spPr/>
    </dgm:pt>
    <dgm:pt modelId="{8B056FB8-2ACA-44FD-9CD4-25534747CBBF}" type="pres">
      <dgm:prSet presAssocID="{E0332C49-9523-4FB9-93E6-01A706879FD0}" presName="compNode" presStyleCnt="0"/>
      <dgm:spPr/>
    </dgm:pt>
    <dgm:pt modelId="{51DB19E8-A05B-4F52-973C-5D3B2973439E}" type="pres">
      <dgm:prSet presAssocID="{E0332C49-9523-4FB9-93E6-01A706879FD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rt med PIN-kode kontur"/>
        </a:ext>
      </dgm:extLst>
    </dgm:pt>
    <dgm:pt modelId="{A63615C3-6145-42CD-834D-C50A4F6782C9}" type="pres">
      <dgm:prSet presAssocID="{E0332C49-9523-4FB9-93E6-01A706879FD0}" presName="spaceRect" presStyleCnt="0"/>
      <dgm:spPr/>
    </dgm:pt>
    <dgm:pt modelId="{513BCFF0-C15F-4EF4-BA84-BE2E80A716B8}" type="pres">
      <dgm:prSet presAssocID="{E0332C49-9523-4FB9-93E6-01A706879FD0}" presName="textRect" presStyleLbl="revTx" presStyleIdx="1" presStyleCnt="3">
        <dgm:presLayoutVars>
          <dgm:chMax val="1"/>
          <dgm:chPref val="1"/>
        </dgm:presLayoutVars>
      </dgm:prSet>
      <dgm:spPr/>
    </dgm:pt>
    <dgm:pt modelId="{AC857CDE-B030-4875-8258-F2EBA79538E0}" type="pres">
      <dgm:prSet presAssocID="{9A79F3C7-87C3-46D3-AFEF-211F21E63A6D}" presName="sibTrans" presStyleCnt="0"/>
      <dgm:spPr/>
    </dgm:pt>
    <dgm:pt modelId="{8BD23A68-E7E3-4F00-8CC8-5651B40C82D0}" type="pres">
      <dgm:prSet presAssocID="{FEC36809-2C9C-4ABB-8932-10BF0B39D929}" presName="compNode" presStyleCnt="0"/>
      <dgm:spPr/>
    </dgm:pt>
    <dgm:pt modelId="{60D7D7D7-9ED0-4AEE-8F85-CF4039245D51}" type="pres">
      <dgm:prSet presAssocID="{FEC36809-2C9C-4ABB-8932-10BF0B39D92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ørsmål kontur"/>
        </a:ext>
      </dgm:extLst>
    </dgm:pt>
    <dgm:pt modelId="{5E641D9C-C618-4C2F-B6D2-5F75F2F51164}" type="pres">
      <dgm:prSet presAssocID="{FEC36809-2C9C-4ABB-8932-10BF0B39D929}" presName="spaceRect" presStyleCnt="0"/>
      <dgm:spPr/>
    </dgm:pt>
    <dgm:pt modelId="{50A31D90-8AE2-4984-BB37-3D729A4C7A40}" type="pres">
      <dgm:prSet presAssocID="{FEC36809-2C9C-4ABB-8932-10BF0B39D92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4FD0C32-E46C-487F-91EC-364DF6D720F7}" type="presOf" srcId="{E0332C49-9523-4FB9-93E6-01A706879FD0}" destId="{513BCFF0-C15F-4EF4-BA84-BE2E80A716B8}" srcOrd="0" destOrd="0" presId="urn:microsoft.com/office/officeart/2018/2/layout/IconLabelList"/>
    <dgm:cxn modelId="{F8986F83-61E7-4FEE-BFCD-53DBF5FFF950}" type="presOf" srcId="{FEC36809-2C9C-4ABB-8932-10BF0B39D929}" destId="{50A31D90-8AE2-4984-BB37-3D729A4C7A40}" srcOrd="0" destOrd="0" presId="urn:microsoft.com/office/officeart/2018/2/layout/IconLabelList"/>
    <dgm:cxn modelId="{D0171393-41DF-4BC7-9BAA-F8A601074145}" srcId="{5B71605D-C656-4A5E-84FF-CEAB0887F7F0}" destId="{66C6A410-FF29-41A9-8E15-8FF11488C526}" srcOrd="0" destOrd="0" parTransId="{35C0E9F0-5925-45A9-ABC9-178CD55C5433}" sibTransId="{9FAB566E-D5D9-4188-9C9F-562875217EA6}"/>
    <dgm:cxn modelId="{00A2E2C3-F375-428B-88F3-8AB564EE6C44}" type="presOf" srcId="{5B71605D-C656-4A5E-84FF-CEAB0887F7F0}" destId="{A5C24474-20FD-4F79-A682-257F699A57A7}" srcOrd="0" destOrd="0" presId="urn:microsoft.com/office/officeart/2018/2/layout/IconLabelList"/>
    <dgm:cxn modelId="{AEB2BAC4-0EA2-46D8-8AA3-0892F0EE1ADF}" srcId="{5B71605D-C656-4A5E-84FF-CEAB0887F7F0}" destId="{FEC36809-2C9C-4ABB-8932-10BF0B39D929}" srcOrd="2" destOrd="0" parTransId="{87A519EA-B6D0-4127-B18C-68807D975C1C}" sibTransId="{7191C567-FB87-4D0A-97B3-2CBE9C4BA7CF}"/>
    <dgm:cxn modelId="{5BE096D1-A565-46E7-A4F3-0453C12C4434}" srcId="{5B71605D-C656-4A5E-84FF-CEAB0887F7F0}" destId="{E0332C49-9523-4FB9-93E6-01A706879FD0}" srcOrd="1" destOrd="0" parTransId="{FC1E3E65-4705-43A4-8635-02B1B2677A46}" sibTransId="{9A79F3C7-87C3-46D3-AFEF-211F21E63A6D}"/>
    <dgm:cxn modelId="{A3EA03F0-460D-4990-BA3C-F2C02DA07625}" type="presOf" srcId="{66C6A410-FF29-41A9-8E15-8FF11488C526}" destId="{A3EB02A3-DE16-42E4-86F8-659AB8D50772}" srcOrd="0" destOrd="0" presId="urn:microsoft.com/office/officeart/2018/2/layout/IconLabelList"/>
    <dgm:cxn modelId="{76BA74BE-3823-4D2E-B9F6-E219BFC29FAE}" type="presParOf" srcId="{A5C24474-20FD-4F79-A682-257F699A57A7}" destId="{46786453-7F42-4BD3-B506-C0512576441E}" srcOrd="0" destOrd="0" presId="urn:microsoft.com/office/officeart/2018/2/layout/IconLabelList"/>
    <dgm:cxn modelId="{7495B3B3-14D1-49C4-879E-F85D0E37CF37}" type="presParOf" srcId="{46786453-7F42-4BD3-B506-C0512576441E}" destId="{72B32963-4A5F-4F75-80A8-BD4EA6DA2984}" srcOrd="0" destOrd="0" presId="urn:microsoft.com/office/officeart/2018/2/layout/IconLabelList"/>
    <dgm:cxn modelId="{ECECC035-DD8E-4D0A-8A63-75645C1A0A4F}" type="presParOf" srcId="{46786453-7F42-4BD3-B506-C0512576441E}" destId="{F4943C69-575F-4FAA-87AB-26D4F46FD087}" srcOrd="1" destOrd="0" presId="urn:microsoft.com/office/officeart/2018/2/layout/IconLabelList"/>
    <dgm:cxn modelId="{06D4250D-4528-4008-A787-CB101A24CE98}" type="presParOf" srcId="{46786453-7F42-4BD3-B506-C0512576441E}" destId="{A3EB02A3-DE16-42E4-86F8-659AB8D50772}" srcOrd="2" destOrd="0" presId="urn:microsoft.com/office/officeart/2018/2/layout/IconLabelList"/>
    <dgm:cxn modelId="{E45AAB34-64A6-4734-B8A7-BD70ABCFA6C1}" type="presParOf" srcId="{A5C24474-20FD-4F79-A682-257F699A57A7}" destId="{416FCF7E-CC3C-4820-ADAE-6B07D941BCCD}" srcOrd="1" destOrd="0" presId="urn:microsoft.com/office/officeart/2018/2/layout/IconLabelList"/>
    <dgm:cxn modelId="{80FA7C8B-369D-40FF-A6F8-345B2EFBBB71}" type="presParOf" srcId="{A5C24474-20FD-4F79-A682-257F699A57A7}" destId="{8B056FB8-2ACA-44FD-9CD4-25534747CBBF}" srcOrd="2" destOrd="0" presId="urn:microsoft.com/office/officeart/2018/2/layout/IconLabelList"/>
    <dgm:cxn modelId="{51266F7C-E821-49E9-9778-FED97A19B217}" type="presParOf" srcId="{8B056FB8-2ACA-44FD-9CD4-25534747CBBF}" destId="{51DB19E8-A05B-4F52-973C-5D3B2973439E}" srcOrd="0" destOrd="0" presId="urn:microsoft.com/office/officeart/2018/2/layout/IconLabelList"/>
    <dgm:cxn modelId="{26240337-C485-4991-A226-DC6D175FED74}" type="presParOf" srcId="{8B056FB8-2ACA-44FD-9CD4-25534747CBBF}" destId="{A63615C3-6145-42CD-834D-C50A4F6782C9}" srcOrd="1" destOrd="0" presId="urn:microsoft.com/office/officeart/2018/2/layout/IconLabelList"/>
    <dgm:cxn modelId="{1F877E56-EB32-4AA1-9E28-C126E3F2A0DF}" type="presParOf" srcId="{8B056FB8-2ACA-44FD-9CD4-25534747CBBF}" destId="{513BCFF0-C15F-4EF4-BA84-BE2E80A716B8}" srcOrd="2" destOrd="0" presId="urn:microsoft.com/office/officeart/2018/2/layout/IconLabelList"/>
    <dgm:cxn modelId="{036FF24D-A6A1-41FB-852A-2C87C04F17DC}" type="presParOf" srcId="{A5C24474-20FD-4F79-A682-257F699A57A7}" destId="{AC857CDE-B030-4875-8258-F2EBA79538E0}" srcOrd="3" destOrd="0" presId="urn:microsoft.com/office/officeart/2018/2/layout/IconLabelList"/>
    <dgm:cxn modelId="{376310B6-F32A-4734-B157-18899A5AD59F}" type="presParOf" srcId="{A5C24474-20FD-4F79-A682-257F699A57A7}" destId="{8BD23A68-E7E3-4F00-8CC8-5651B40C82D0}" srcOrd="4" destOrd="0" presId="urn:microsoft.com/office/officeart/2018/2/layout/IconLabelList"/>
    <dgm:cxn modelId="{99BB780E-A345-44CB-866B-3F2C54FC4082}" type="presParOf" srcId="{8BD23A68-E7E3-4F00-8CC8-5651B40C82D0}" destId="{60D7D7D7-9ED0-4AEE-8F85-CF4039245D51}" srcOrd="0" destOrd="0" presId="urn:microsoft.com/office/officeart/2018/2/layout/IconLabelList"/>
    <dgm:cxn modelId="{98DA521A-403E-40DE-83D2-8656BDC3F9F9}" type="presParOf" srcId="{8BD23A68-E7E3-4F00-8CC8-5651B40C82D0}" destId="{5E641D9C-C618-4C2F-B6D2-5F75F2F51164}" srcOrd="1" destOrd="0" presId="urn:microsoft.com/office/officeart/2018/2/layout/IconLabelList"/>
    <dgm:cxn modelId="{861E315C-E027-479A-B0A3-84F7979C4FFD}" type="presParOf" srcId="{8BD23A68-E7E3-4F00-8CC8-5651B40C82D0}" destId="{50A31D90-8AE2-4984-BB37-3D729A4C7A4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71605D-C656-4A5E-84FF-CEAB0887F7F0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6C6A410-FF29-41A9-8E15-8FF11488C52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3000" dirty="0"/>
            <a:t>Del de gode idéene</a:t>
          </a:r>
          <a:endParaRPr lang="en-US" sz="3000" dirty="0"/>
        </a:p>
      </dgm:t>
    </dgm:pt>
    <dgm:pt modelId="{35C0E9F0-5925-45A9-ABC9-178CD55C5433}" type="parTrans" cxnId="{D0171393-41DF-4BC7-9BAA-F8A601074145}">
      <dgm:prSet/>
      <dgm:spPr/>
      <dgm:t>
        <a:bodyPr/>
        <a:lstStyle/>
        <a:p>
          <a:endParaRPr lang="en-US"/>
        </a:p>
      </dgm:t>
    </dgm:pt>
    <dgm:pt modelId="{9FAB566E-D5D9-4188-9C9F-562875217EA6}" type="sibTrans" cxnId="{D0171393-41DF-4BC7-9BAA-F8A601074145}">
      <dgm:prSet/>
      <dgm:spPr/>
      <dgm:t>
        <a:bodyPr/>
        <a:lstStyle/>
        <a:p>
          <a:endParaRPr lang="en-US"/>
        </a:p>
      </dgm:t>
    </dgm:pt>
    <dgm:pt modelId="{E0332C49-9523-4FB9-93E6-01A706879FD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3000" dirty="0"/>
            <a:t>Snakk om kommunikasjon</a:t>
          </a:r>
          <a:endParaRPr lang="en-US" sz="3000" dirty="0"/>
        </a:p>
      </dgm:t>
    </dgm:pt>
    <dgm:pt modelId="{FC1E3E65-4705-43A4-8635-02B1B2677A46}" type="parTrans" cxnId="{5BE096D1-A565-46E7-A4F3-0453C12C4434}">
      <dgm:prSet/>
      <dgm:spPr/>
      <dgm:t>
        <a:bodyPr/>
        <a:lstStyle/>
        <a:p>
          <a:endParaRPr lang="en-US"/>
        </a:p>
      </dgm:t>
    </dgm:pt>
    <dgm:pt modelId="{9A79F3C7-87C3-46D3-AFEF-211F21E63A6D}" type="sibTrans" cxnId="{5BE096D1-A565-46E7-A4F3-0453C12C4434}">
      <dgm:prSet/>
      <dgm:spPr/>
      <dgm:t>
        <a:bodyPr/>
        <a:lstStyle/>
        <a:p>
          <a:endParaRPr lang="en-US"/>
        </a:p>
      </dgm:t>
    </dgm:pt>
    <dgm:pt modelId="{FEC36809-2C9C-4ABB-8932-10BF0B39D929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nb-NO" sz="3000" dirty="0"/>
            <a:t>God dialog</a:t>
          </a:r>
          <a:br>
            <a:rPr lang="nb-NO" sz="3000" dirty="0"/>
          </a:br>
          <a:r>
            <a:rPr lang="nb-NO" sz="3000" dirty="0"/>
            <a:t> – også ved utfordringer</a:t>
          </a:r>
          <a:endParaRPr lang="en-US" sz="2000" dirty="0"/>
        </a:p>
      </dgm:t>
    </dgm:pt>
    <dgm:pt modelId="{7191C567-FB87-4D0A-97B3-2CBE9C4BA7CF}" type="sibTrans" cxnId="{AEB2BAC4-0EA2-46D8-8AA3-0892F0EE1ADF}">
      <dgm:prSet/>
      <dgm:spPr/>
      <dgm:t>
        <a:bodyPr/>
        <a:lstStyle/>
        <a:p>
          <a:endParaRPr lang="nb-NO"/>
        </a:p>
      </dgm:t>
    </dgm:pt>
    <dgm:pt modelId="{87A519EA-B6D0-4127-B18C-68807D975C1C}" type="parTrans" cxnId="{AEB2BAC4-0EA2-46D8-8AA3-0892F0EE1ADF}">
      <dgm:prSet/>
      <dgm:spPr/>
      <dgm:t>
        <a:bodyPr/>
        <a:lstStyle/>
        <a:p>
          <a:endParaRPr lang="nb-NO"/>
        </a:p>
      </dgm:t>
    </dgm:pt>
    <dgm:pt modelId="{A5C24474-20FD-4F79-A682-257F699A57A7}" type="pres">
      <dgm:prSet presAssocID="{5B71605D-C656-4A5E-84FF-CEAB0887F7F0}" presName="root" presStyleCnt="0">
        <dgm:presLayoutVars>
          <dgm:dir/>
          <dgm:resizeHandles val="exact"/>
        </dgm:presLayoutVars>
      </dgm:prSet>
      <dgm:spPr/>
    </dgm:pt>
    <dgm:pt modelId="{46786453-7F42-4BD3-B506-C0512576441E}" type="pres">
      <dgm:prSet presAssocID="{66C6A410-FF29-41A9-8E15-8FF11488C526}" presName="compNode" presStyleCnt="0"/>
      <dgm:spPr/>
    </dgm:pt>
    <dgm:pt modelId="{72B32963-4A5F-4F75-80A8-BD4EA6DA2984}" type="pres">
      <dgm:prSet presAssocID="{66C6A410-FF29-41A9-8E15-8FF11488C526}" presName="iconRect" presStyleLbl="node1" presStyleIdx="0" presStyleCnt="3" custLinFactNeighborX="-766" custLinFactNeighborY="76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le med heldekkende fyll"/>
        </a:ext>
      </dgm:extLst>
    </dgm:pt>
    <dgm:pt modelId="{F4943C69-575F-4FAA-87AB-26D4F46FD087}" type="pres">
      <dgm:prSet presAssocID="{66C6A410-FF29-41A9-8E15-8FF11488C526}" presName="spaceRect" presStyleCnt="0"/>
      <dgm:spPr/>
    </dgm:pt>
    <dgm:pt modelId="{A3EB02A3-DE16-42E4-86F8-659AB8D50772}" type="pres">
      <dgm:prSet presAssocID="{66C6A410-FF29-41A9-8E15-8FF11488C526}" presName="textRect" presStyleLbl="revTx" presStyleIdx="0" presStyleCnt="3">
        <dgm:presLayoutVars>
          <dgm:chMax val="1"/>
          <dgm:chPref val="1"/>
        </dgm:presLayoutVars>
      </dgm:prSet>
      <dgm:spPr/>
    </dgm:pt>
    <dgm:pt modelId="{416FCF7E-CC3C-4820-ADAE-6B07D941BCCD}" type="pres">
      <dgm:prSet presAssocID="{9FAB566E-D5D9-4188-9C9F-562875217EA6}" presName="sibTrans" presStyleCnt="0"/>
      <dgm:spPr/>
    </dgm:pt>
    <dgm:pt modelId="{8B056FB8-2ACA-44FD-9CD4-25534747CBBF}" type="pres">
      <dgm:prSet presAssocID="{E0332C49-9523-4FB9-93E6-01A706879FD0}" presName="compNode" presStyleCnt="0"/>
      <dgm:spPr/>
    </dgm:pt>
    <dgm:pt modelId="{51DB19E8-A05B-4F52-973C-5D3B2973439E}" type="pres">
      <dgm:prSet presAssocID="{E0332C49-9523-4FB9-93E6-01A706879FD0}" presName="iconRect" presStyleLbl="node1" presStyleIdx="1" presStyleCnt="3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vmerking"/>
        </a:ext>
      </dgm:extLst>
    </dgm:pt>
    <dgm:pt modelId="{A63615C3-6145-42CD-834D-C50A4F6782C9}" type="pres">
      <dgm:prSet presAssocID="{E0332C49-9523-4FB9-93E6-01A706879FD0}" presName="spaceRect" presStyleCnt="0"/>
      <dgm:spPr/>
    </dgm:pt>
    <dgm:pt modelId="{513BCFF0-C15F-4EF4-BA84-BE2E80A716B8}" type="pres">
      <dgm:prSet presAssocID="{E0332C49-9523-4FB9-93E6-01A706879FD0}" presName="textRect" presStyleLbl="revTx" presStyleIdx="1" presStyleCnt="3">
        <dgm:presLayoutVars>
          <dgm:chMax val="1"/>
          <dgm:chPref val="1"/>
        </dgm:presLayoutVars>
      </dgm:prSet>
      <dgm:spPr/>
    </dgm:pt>
    <dgm:pt modelId="{AC857CDE-B030-4875-8258-F2EBA79538E0}" type="pres">
      <dgm:prSet presAssocID="{9A79F3C7-87C3-46D3-AFEF-211F21E63A6D}" presName="sibTrans" presStyleCnt="0"/>
      <dgm:spPr/>
    </dgm:pt>
    <dgm:pt modelId="{8BD23A68-E7E3-4F00-8CC8-5651B40C82D0}" type="pres">
      <dgm:prSet presAssocID="{FEC36809-2C9C-4ABB-8932-10BF0B39D929}" presName="compNode" presStyleCnt="0"/>
      <dgm:spPr/>
    </dgm:pt>
    <dgm:pt modelId="{60D7D7D7-9ED0-4AEE-8F85-CF4039245D51}" type="pres">
      <dgm:prSet presAssocID="{FEC36809-2C9C-4ABB-8932-10BF0B39D92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varsel med heldekkende fyll"/>
        </a:ext>
      </dgm:extLst>
    </dgm:pt>
    <dgm:pt modelId="{5E641D9C-C618-4C2F-B6D2-5F75F2F51164}" type="pres">
      <dgm:prSet presAssocID="{FEC36809-2C9C-4ABB-8932-10BF0B39D929}" presName="spaceRect" presStyleCnt="0"/>
      <dgm:spPr/>
    </dgm:pt>
    <dgm:pt modelId="{50A31D90-8AE2-4984-BB37-3D729A4C7A40}" type="pres">
      <dgm:prSet presAssocID="{FEC36809-2C9C-4ABB-8932-10BF0B39D929}" presName="textRect" presStyleLbl="revTx" presStyleIdx="2" presStyleCnt="3" custScaleX="124609">
        <dgm:presLayoutVars>
          <dgm:chMax val="1"/>
          <dgm:chPref val="1"/>
        </dgm:presLayoutVars>
      </dgm:prSet>
      <dgm:spPr/>
    </dgm:pt>
  </dgm:ptLst>
  <dgm:cxnLst>
    <dgm:cxn modelId="{A4FD0C32-E46C-487F-91EC-364DF6D720F7}" type="presOf" srcId="{E0332C49-9523-4FB9-93E6-01A706879FD0}" destId="{513BCFF0-C15F-4EF4-BA84-BE2E80A716B8}" srcOrd="0" destOrd="0" presId="urn:microsoft.com/office/officeart/2018/2/layout/IconLabelList"/>
    <dgm:cxn modelId="{F8986F83-61E7-4FEE-BFCD-53DBF5FFF950}" type="presOf" srcId="{FEC36809-2C9C-4ABB-8932-10BF0B39D929}" destId="{50A31D90-8AE2-4984-BB37-3D729A4C7A40}" srcOrd="0" destOrd="0" presId="urn:microsoft.com/office/officeart/2018/2/layout/IconLabelList"/>
    <dgm:cxn modelId="{D0171393-41DF-4BC7-9BAA-F8A601074145}" srcId="{5B71605D-C656-4A5E-84FF-CEAB0887F7F0}" destId="{66C6A410-FF29-41A9-8E15-8FF11488C526}" srcOrd="0" destOrd="0" parTransId="{35C0E9F0-5925-45A9-ABC9-178CD55C5433}" sibTransId="{9FAB566E-D5D9-4188-9C9F-562875217EA6}"/>
    <dgm:cxn modelId="{00A2E2C3-F375-428B-88F3-8AB564EE6C44}" type="presOf" srcId="{5B71605D-C656-4A5E-84FF-CEAB0887F7F0}" destId="{A5C24474-20FD-4F79-A682-257F699A57A7}" srcOrd="0" destOrd="0" presId="urn:microsoft.com/office/officeart/2018/2/layout/IconLabelList"/>
    <dgm:cxn modelId="{AEB2BAC4-0EA2-46D8-8AA3-0892F0EE1ADF}" srcId="{5B71605D-C656-4A5E-84FF-CEAB0887F7F0}" destId="{FEC36809-2C9C-4ABB-8932-10BF0B39D929}" srcOrd="2" destOrd="0" parTransId="{87A519EA-B6D0-4127-B18C-68807D975C1C}" sibTransId="{7191C567-FB87-4D0A-97B3-2CBE9C4BA7CF}"/>
    <dgm:cxn modelId="{5BE096D1-A565-46E7-A4F3-0453C12C4434}" srcId="{5B71605D-C656-4A5E-84FF-CEAB0887F7F0}" destId="{E0332C49-9523-4FB9-93E6-01A706879FD0}" srcOrd="1" destOrd="0" parTransId="{FC1E3E65-4705-43A4-8635-02B1B2677A46}" sibTransId="{9A79F3C7-87C3-46D3-AFEF-211F21E63A6D}"/>
    <dgm:cxn modelId="{A3EA03F0-460D-4990-BA3C-F2C02DA07625}" type="presOf" srcId="{66C6A410-FF29-41A9-8E15-8FF11488C526}" destId="{A3EB02A3-DE16-42E4-86F8-659AB8D50772}" srcOrd="0" destOrd="0" presId="urn:microsoft.com/office/officeart/2018/2/layout/IconLabelList"/>
    <dgm:cxn modelId="{76BA74BE-3823-4D2E-B9F6-E219BFC29FAE}" type="presParOf" srcId="{A5C24474-20FD-4F79-A682-257F699A57A7}" destId="{46786453-7F42-4BD3-B506-C0512576441E}" srcOrd="0" destOrd="0" presId="urn:microsoft.com/office/officeart/2018/2/layout/IconLabelList"/>
    <dgm:cxn modelId="{7495B3B3-14D1-49C4-879E-F85D0E37CF37}" type="presParOf" srcId="{46786453-7F42-4BD3-B506-C0512576441E}" destId="{72B32963-4A5F-4F75-80A8-BD4EA6DA2984}" srcOrd="0" destOrd="0" presId="urn:microsoft.com/office/officeart/2018/2/layout/IconLabelList"/>
    <dgm:cxn modelId="{ECECC035-DD8E-4D0A-8A63-75645C1A0A4F}" type="presParOf" srcId="{46786453-7F42-4BD3-B506-C0512576441E}" destId="{F4943C69-575F-4FAA-87AB-26D4F46FD087}" srcOrd="1" destOrd="0" presId="urn:microsoft.com/office/officeart/2018/2/layout/IconLabelList"/>
    <dgm:cxn modelId="{06D4250D-4528-4008-A787-CB101A24CE98}" type="presParOf" srcId="{46786453-7F42-4BD3-B506-C0512576441E}" destId="{A3EB02A3-DE16-42E4-86F8-659AB8D50772}" srcOrd="2" destOrd="0" presId="urn:microsoft.com/office/officeart/2018/2/layout/IconLabelList"/>
    <dgm:cxn modelId="{E45AAB34-64A6-4734-B8A7-BD70ABCFA6C1}" type="presParOf" srcId="{A5C24474-20FD-4F79-A682-257F699A57A7}" destId="{416FCF7E-CC3C-4820-ADAE-6B07D941BCCD}" srcOrd="1" destOrd="0" presId="urn:microsoft.com/office/officeart/2018/2/layout/IconLabelList"/>
    <dgm:cxn modelId="{80FA7C8B-369D-40FF-A6F8-345B2EFBBB71}" type="presParOf" srcId="{A5C24474-20FD-4F79-A682-257F699A57A7}" destId="{8B056FB8-2ACA-44FD-9CD4-25534747CBBF}" srcOrd="2" destOrd="0" presId="urn:microsoft.com/office/officeart/2018/2/layout/IconLabelList"/>
    <dgm:cxn modelId="{51266F7C-E821-49E9-9778-FED97A19B217}" type="presParOf" srcId="{8B056FB8-2ACA-44FD-9CD4-25534747CBBF}" destId="{51DB19E8-A05B-4F52-973C-5D3B2973439E}" srcOrd="0" destOrd="0" presId="urn:microsoft.com/office/officeart/2018/2/layout/IconLabelList"/>
    <dgm:cxn modelId="{26240337-C485-4991-A226-DC6D175FED74}" type="presParOf" srcId="{8B056FB8-2ACA-44FD-9CD4-25534747CBBF}" destId="{A63615C3-6145-42CD-834D-C50A4F6782C9}" srcOrd="1" destOrd="0" presId="urn:microsoft.com/office/officeart/2018/2/layout/IconLabelList"/>
    <dgm:cxn modelId="{1F877E56-EB32-4AA1-9E28-C126E3F2A0DF}" type="presParOf" srcId="{8B056FB8-2ACA-44FD-9CD4-25534747CBBF}" destId="{513BCFF0-C15F-4EF4-BA84-BE2E80A716B8}" srcOrd="2" destOrd="0" presId="urn:microsoft.com/office/officeart/2018/2/layout/IconLabelList"/>
    <dgm:cxn modelId="{036FF24D-A6A1-41FB-852A-2C87C04F17DC}" type="presParOf" srcId="{A5C24474-20FD-4F79-A682-257F699A57A7}" destId="{AC857CDE-B030-4875-8258-F2EBA79538E0}" srcOrd="3" destOrd="0" presId="urn:microsoft.com/office/officeart/2018/2/layout/IconLabelList"/>
    <dgm:cxn modelId="{376310B6-F32A-4734-B157-18899A5AD59F}" type="presParOf" srcId="{A5C24474-20FD-4F79-A682-257F699A57A7}" destId="{8BD23A68-E7E3-4F00-8CC8-5651B40C82D0}" srcOrd="4" destOrd="0" presId="urn:microsoft.com/office/officeart/2018/2/layout/IconLabelList"/>
    <dgm:cxn modelId="{99BB780E-A345-44CB-866B-3F2C54FC4082}" type="presParOf" srcId="{8BD23A68-E7E3-4F00-8CC8-5651B40C82D0}" destId="{60D7D7D7-9ED0-4AEE-8F85-CF4039245D51}" srcOrd="0" destOrd="0" presId="urn:microsoft.com/office/officeart/2018/2/layout/IconLabelList"/>
    <dgm:cxn modelId="{98DA521A-403E-40DE-83D2-8656BDC3F9F9}" type="presParOf" srcId="{8BD23A68-E7E3-4F00-8CC8-5651B40C82D0}" destId="{5E641D9C-C618-4C2F-B6D2-5F75F2F51164}" srcOrd="1" destOrd="0" presId="urn:microsoft.com/office/officeart/2018/2/layout/IconLabelList"/>
    <dgm:cxn modelId="{861E315C-E027-479A-B0A3-84F7979C4FFD}" type="presParOf" srcId="{8BD23A68-E7E3-4F00-8CC8-5651B40C82D0}" destId="{50A31D90-8AE2-4984-BB37-3D729A4C7A4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71605D-C656-4A5E-84FF-CEAB0887F7F0}" type="doc">
      <dgm:prSet loTypeId="urn:microsoft.com/office/officeart/2005/8/layout/hierarchy3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6C6A410-FF29-41A9-8E15-8FF11488C526}">
      <dgm:prSet custT="1"/>
      <dgm:spPr/>
      <dgm:t>
        <a:bodyPr/>
        <a:lstStyle/>
        <a:p>
          <a:r>
            <a:rPr lang="nb-NO" sz="3000" dirty="0"/>
            <a:t>Unge velgere</a:t>
          </a:r>
          <a:endParaRPr lang="en-US" sz="3000" dirty="0"/>
        </a:p>
      </dgm:t>
    </dgm:pt>
    <dgm:pt modelId="{35C0E9F0-5925-45A9-ABC9-178CD55C5433}" type="parTrans" cxnId="{D0171393-41DF-4BC7-9BAA-F8A601074145}">
      <dgm:prSet/>
      <dgm:spPr/>
      <dgm:t>
        <a:bodyPr/>
        <a:lstStyle/>
        <a:p>
          <a:endParaRPr lang="en-US"/>
        </a:p>
      </dgm:t>
    </dgm:pt>
    <dgm:pt modelId="{9FAB566E-D5D9-4188-9C9F-562875217EA6}" type="sibTrans" cxnId="{D0171393-41DF-4BC7-9BAA-F8A601074145}">
      <dgm:prSet/>
      <dgm:spPr/>
      <dgm:t>
        <a:bodyPr/>
        <a:lstStyle/>
        <a:p>
          <a:endParaRPr lang="en-US"/>
        </a:p>
      </dgm:t>
    </dgm:pt>
    <dgm:pt modelId="{E0332C49-9523-4FB9-93E6-01A706879FD0}">
      <dgm:prSet custT="1"/>
      <dgm:spPr/>
      <dgm:t>
        <a:bodyPr/>
        <a:lstStyle/>
        <a:p>
          <a:r>
            <a:rPr lang="nb-NO" sz="3000" dirty="0"/>
            <a:t>Velgere med innvandrerbakgrunn</a:t>
          </a:r>
          <a:endParaRPr lang="en-US" sz="3000" dirty="0"/>
        </a:p>
      </dgm:t>
    </dgm:pt>
    <dgm:pt modelId="{FC1E3E65-4705-43A4-8635-02B1B2677A46}" type="parTrans" cxnId="{5BE096D1-A565-46E7-A4F3-0453C12C4434}">
      <dgm:prSet/>
      <dgm:spPr/>
      <dgm:t>
        <a:bodyPr/>
        <a:lstStyle/>
        <a:p>
          <a:endParaRPr lang="en-US"/>
        </a:p>
      </dgm:t>
    </dgm:pt>
    <dgm:pt modelId="{9A79F3C7-87C3-46D3-AFEF-211F21E63A6D}" type="sibTrans" cxnId="{5BE096D1-A565-46E7-A4F3-0453C12C4434}">
      <dgm:prSet/>
      <dgm:spPr/>
      <dgm:t>
        <a:bodyPr/>
        <a:lstStyle/>
        <a:p>
          <a:endParaRPr lang="en-US"/>
        </a:p>
      </dgm:t>
    </dgm:pt>
    <dgm:pt modelId="{FEC36809-2C9C-4ABB-8932-10BF0B39D929}">
      <dgm:prSet custT="1"/>
      <dgm:spPr/>
      <dgm:t>
        <a:bodyPr/>
        <a:lstStyle/>
        <a:p>
          <a:pPr algn="ctr"/>
          <a:r>
            <a:rPr lang="nb-NO" sz="3000" dirty="0"/>
            <a:t>Velgere med behov for særskilt tilrettelagt informasjon</a:t>
          </a:r>
          <a:endParaRPr lang="en-US" sz="3000" dirty="0"/>
        </a:p>
      </dgm:t>
    </dgm:pt>
    <dgm:pt modelId="{7191C567-FB87-4D0A-97B3-2CBE9C4BA7CF}" type="sibTrans" cxnId="{AEB2BAC4-0EA2-46D8-8AA3-0892F0EE1ADF}">
      <dgm:prSet/>
      <dgm:spPr/>
      <dgm:t>
        <a:bodyPr/>
        <a:lstStyle/>
        <a:p>
          <a:endParaRPr lang="nb-NO"/>
        </a:p>
      </dgm:t>
    </dgm:pt>
    <dgm:pt modelId="{87A519EA-B6D0-4127-B18C-68807D975C1C}" type="parTrans" cxnId="{AEB2BAC4-0EA2-46D8-8AA3-0892F0EE1ADF}">
      <dgm:prSet/>
      <dgm:spPr/>
      <dgm:t>
        <a:bodyPr/>
        <a:lstStyle/>
        <a:p>
          <a:endParaRPr lang="nb-NO"/>
        </a:p>
      </dgm:t>
    </dgm:pt>
    <dgm:pt modelId="{01D05C49-5496-4B38-9F8D-17DEA944775E}" type="pres">
      <dgm:prSet presAssocID="{5B71605D-C656-4A5E-84FF-CEAB0887F7F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B827A1-0C42-47EF-A1DB-B114AE72B537}" type="pres">
      <dgm:prSet presAssocID="{66C6A410-FF29-41A9-8E15-8FF11488C526}" presName="root" presStyleCnt="0"/>
      <dgm:spPr/>
    </dgm:pt>
    <dgm:pt modelId="{9043CC5A-D55B-48D5-8527-EE168B998E43}" type="pres">
      <dgm:prSet presAssocID="{66C6A410-FF29-41A9-8E15-8FF11488C526}" presName="rootComposite" presStyleCnt="0"/>
      <dgm:spPr/>
    </dgm:pt>
    <dgm:pt modelId="{B262D2D0-D6D2-4086-9BEB-70F96B986B6F}" type="pres">
      <dgm:prSet presAssocID="{66C6A410-FF29-41A9-8E15-8FF11488C526}" presName="rootText" presStyleLbl="node1" presStyleIdx="0" presStyleCnt="3" custScaleX="390569" custScaleY="467836" custLinFactNeighborX="-43"/>
      <dgm:spPr/>
    </dgm:pt>
    <dgm:pt modelId="{0B89F118-68DF-4D66-A72E-6C95D173C15F}" type="pres">
      <dgm:prSet presAssocID="{66C6A410-FF29-41A9-8E15-8FF11488C526}" presName="rootConnector" presStyleLbl="node1" presStyleIdx="0" presStyleCnt="3"/>
      <dgm:spPr/>
    </dgm:pt>
    <dgm:pt modelId="{F0A3E736-E167-4840-9182-B982B6D06DFA}" type="pres">
      <dgm:prSet presAssocID="{66C6A410-FF29-41A9-8E15-8FF11488C526}" presName="childShape" presStyleCnt="0"/>
      <dgm:spPr/>
    </dgm:pt>
    <dgm:pt modelId="{1E410C75-D882-4B2C-9830-964F22DBBBED}" type="pres">
      <dgm:prSet presAssocID="{E0332C49-9523-4FB9-93E6-01A706879FD0}" presName="root" presStyleCnt="0"/>
      <dgm:spPr/>
    </dgm:pt>
    <dgm:pt modelId="{C9EB69B9-4C04-4131-805F-013276DF930E}" type="pres">
      <dgm:prSet presAssocID="{E0332C49-9523-4FB9-93E6-01A706879FD0}" presName="rootComposite" presStyleCnt="0"/>
      <dgm:spPr/>
    </dgm:pt>
    <dgm:pt modelId="{CDD96F54-8011-49DA-9078-9A5D213E0093}" type="pres">
      <dgm:prSet presAssocID="{E0332C49-9523-4FB9-93E6-01A706879FD0}" presName="rootText" presStyleLbl="node1" presStyleIdx="1" presStyleCnt="3" custScaleX="390569" custScaleY="467836"/>
      <dgm:spPr/>
    </dgm:pt>
    <dgm:pt modelId="{70E7A9AF-AED5-4708-9537-97D63F4BFD37}" type="pres">
      <dgm:prSet presAssocID="{E0332C49-9523-4FB9-93E6-01A706879FD0}" presName="rootConnector" presStyleLbl="node1" presStyleIdx="1" presStyleCnt="3"/>
      <dgm:spPr/>
    </dgm:pt>
    <dgm:pt modelId="{8CDE515C-9CC3-4965-9584-893222B89B7E}" type="pres">
      <dgm:prSet presAssocID="{E0332C49-9523-4FB9-93E6-01A706879FD0}" presName="childShape" presStyleCnt="0"/>
      <dgm:spPr/>
    </dgm:pt>
    <dgm:pt modelId="{2FE9EF1B-C979-4A92-975F-9D29E4F5713F}" type="pres">
      <dgm:prSet presAssocID="{FEC36809-2C9C-4ABB-8932-10BF0B39D929}" presName="root" presStyleCnt="0"/>
      <dgm:spPr/>
    </dgm:pt>
    <dgm:pt modelId="{C2F526F3-D6FE-4C28-801D-95BA7EF8BCEA}" type="pres">
      <dgm:prSet presAssocID="{FEC36809-2C9C-4ABB-8932-10BF0B39D929}" presName="rootComposite" presStyleCnt="0"/>
      <dgm:spPr/>
    </dgm:pt>
    <dgm:pt modelId="{85AFE577-959C-4507-80FB-46992FC41A38}" type="pres">
      <dgm:prSet presAssocID="{FEC36809-2C9C-4ABB-8932-10BF0B39D929}" presName="rootText" presStyleLbl="node1" presStyleIdx="2" presStyleCnt="3" custScaleX="390569" custScaleY="467836"/>
      <dgm:spPr/>
    </dgm:pt>
    <dgm:pt modelId="{E73F89D5-F95D-4B39-9628-157BC3144897}" type="pres">
      <dgm:prSet presAssocID="{FEC36809-2C9C-4ABB-8932-10BF0B39D929}" presName="rootConnector" presStyleLbl="node1" presStyleIdx="2" presStyleCnt="3"/>
      <dgm:spPr/>
    </dgm:pt>
    <dgm:pt modelId="{76EE66AA-9557-4E92-A418-1552C35AB8CC}" type="pres">
      <dgm:prSet presAssocID="{FEC36809-2C9C-4ABB-8932-10BF0B39D929}" presName="childShape" presStyleCnt="0"/>
      <dgm:spPr/>
    </dgm:pt>
  </dgm:ptLst>
  <dgm:cxnLst>
    <dgm:cxn modelId="{7352EA00-72F0-474D-87B6-38CC90368DD1}" type="presOf" srcId="{E0332C49-9523-4FB9-93E6-01A706879FD0}" destId="{70E7A9AF-AED5-4708-9537-97D63F4BFD37}" srcOrd="1" destOrd="0" presId="urn:microsoft.com/office/officeart/2005/8/layout/hierarchy3"/>
    <dgm:cxn modelId="{52282A18-878C-407A-8137-94996866BD6F}" type="presOf" srcId="{66C6A410-FF29-41A9-8E15-8FF11488C526}" destId="{B262D2D0-D6D2-4086-9BEB-70F96B986B6F}" srcOrd="0" destOrd="0" presId="urn:microsoft.com/office/officeart/2005/8/layout/hierarchy3"/>
    <dgm:cxn modelId="{1DADBA2B-68A4-434F-AA6E-05F25E75EBCE}" type="presOf" srcId="{FEC36809-2C9C-4ABB-8932-10BF0B39D929}" destId="{E73F89D5-F95D-4B39-9628-157BC3144897}" srcOrd="1" destOrd="0" presId="urn:microsoft.com/office/officeart/2005/8/layout/hierarchy3"/>
    <dgm:cxn modelId="{8B037264-71F3-42E1-8AAC-5C90F166CA11}" type="presOf" srcId="{E0332C49-9523-4FB9-93E6-01A706879FD0}" destId="{CDD96F54-8011-49DA-9078-9A5D213E0093}" srcOrd="0" destOrd="0" presId="urn:microsoft.com/office/officeart/2005/8/layout/hierarchy3"/>
    <dgm:cxn modelId="{85DBF54C-B5BD-43B9-B841-9A9E5844AC5C}" type="presOf" srcId="{5B71605D-C656-4A5E-84FF-CEAB0887F7F0}" destId="{01D05C49-5496-4B38-9F8D-17DEA944775E}" srcOrd="0" destOrd="0" presId="urn:microsoft.com/office/officeart/2005/8/layout/hierarchy3"/>
    <dgm:cxn modelId="{346E1B8A-E79A-4358-8C9F-DA8A7EA47658}" type="presOf" srcId="{66C6A410-FF29-41A9-8E15-8FF11488C526}" destId="{0B89F118-68DF-4D66-A72E-6C95D173C15F}" srcOrd="1" destOrd="0" presId="urn:microsoft.com/office/officeart/2005/8/layout/hierarchy3"/>
    <dgm:cxn modelId="{D0171393-41DF-4BC7-9BAA-F8A601074145}" srcId="{5B71605D-C656-4A5E-84FF-CEAB0887F7F0}" destId="{66C6A410-FF29-41A9-8E15-8FF11488C526}" srcOrd="0" destOrd="0" parTransId="{35C0E9F0-5925-45A9-ABC9-178CD55C5433}" sibTransId="{9FAB566E-D5D9-4188-9C9F-562875217EA6}"/>
    <dgm:cxn modelId="{AEB2BAC4-0EA2-46D8-8AA3-0892F0EE1ADF}" srcId="{5B71605D-C656-4A5E-84FF-CEAB0887F7F0}" destId="{FEC36809-2C9C-4ABB-8932-10BF0B39D929}" srcOrd="2" destOrd="0" parTransId="{87A519EA-B6D0-4127-B18C-68807D975C1C}" sibTransId="{7191C567-FB87-4D0A-97B3-2CBE9C4BA7CF}"/>
    <dgm:cxn modelId="{5BE096D1-A565-46E7-A4F3-0453C12C4434}" srcId="{5B71605D-C656-4A5E-84FF-CEAB0887F7F0}" destId="{E0332C49-9523-4FB9-93E6-01A706879FD0}" srcOrd="1" destOrd="0" parTransId="{FC1E3E65-4705-43A4-8635-02B1B2677A46}" sibTransId="{9A79F3C7-87C3-46D3-AFEF-211F21E63A6D}"/>
    <dgm:cxn modelId="{E00DDAD7-F8BB-4660-A3A8-75C5DEF7F87D}" type="presOf" srcId="{FEC36809-2C9C-4ABB-8932-10BF0B39D929}" destId="{85AFE577-959C-4507-80FB-46992FC41A38}" srcOrd="0" destOrd="0" presId="urn:microsoft.com/office/officeart/2005/8/layout/hierarchy3"/>
    <dgm:cxn modelId="{0B5F3805-61D3-45F7-A18F-08C413A5F42E}" type="presParOf" srcId="{01D05C49-5496-4B38-9F8D-17DEA944775E}" destId="{0BB827A1-0C42-47EF-A1DB-B114AE72B537}" srcOrd="0" destOrd="0" presId="urn:microsoft.com/office/officeart/2005/8/layout/hierarchy3"/>
    <dgm:cxn modelId="{E88C5D34-0278-426B-9792-FD27FA8AB5A4}" type="presParOf" srcId="{0BB827A1-0C42-47EF-A1DB-B114AE72B537}" destId="{9043CC5A-D55B-48D5-8527-EE168B998E43}" srcOrd="0" destOrd="0" presId="urn:microsoft.com/office/officeart/2005/8/layout/hierarchy3"/>
    <dgm:cxn modelId="{F0213D16-8D61-4DFF-BD8E-D57F3851C973}" type="presParOf" srcId="{9043CC5A-D55B-48D5-8527-EE168B998E43}" destId="{B262D2D0-D6D2-4086-9BEB-70F96B986B6F}" srcOrd="0" destOrd="0" presId="urn:microsoft.com/office/officeart/2005/8/layout/hierarchy3"/>
    <dgm:cxn modelId="{856B2F0C-D145-4D29-93E0-0FE06C55C767}" type="presParOf" srcId="{9043CC5A-D55B-48D5-8527-EE168B998E43}" destId="{0B89F118-68DF-4D66-A72E-6C95D173C15F}" srcOrd="1" destOrd="0" presId="urn:microsoft.com/office/officeart/2005/8/layout/hierarchy3"/>
    <dgm:cxn modelId="{5526D2B4-0572-4ABE-AFD3-1A9E84F3E4E5}" type="presParOf" srcId="{0BB827A1-0C42-47EF-A1DB-B114AE72B537}" destId="{F0A3E736-E167-4840-9182-B982B6D06DFA}" srcOrd="1" destOrd="0" presId="urn:microsoft.com/office/officeart/2005/8/layout/hierarchy3"/>
    <dgm:cxn modelId="{D7845B88-2D8E-4DEC-B63E-01CDA598322D}" type="presParOf" srcId="{01D05C49-5496-4B38-9F8D-17DEA944775E}" destId="{1E410C75-D882-4B2C-9830-964F22DBBBED}" srcOrd="1" destOrd="0" presId="urn:microsoft.com/office/officeart/2005/8/layout/hierarchy3"/>
    <dgm:cxn modelId="{E9C1E923-F53F-405D-BD4E-117F15297339}" type="presParOf" srcId="{1E410C75-D882-4B2C-9830-964F22DBBBED}" destId="{C9EB69B9-4C04-4131-805F-013276DF930E}" srcOrd="0" destOrd="0" presId="urn:microsoft.com/office/officeart/2005/8/layout/hierarchy3"/>
    <dgm:cxn modelId="{4D88BB3E-2840-478F-9087-21F7FBDA563C}" type="presParOf" srcId="{C9EB69B9-4C04-4131-805F-013276DF930E}" destId="{CDD96F54-8011-49DA-9078-9A5D213E0093}" srcOrd="0" destOrd="0" presId="urn:microsoft.com/office/officeart/2005/8/layout/hierarchy3"/>
    <dgm:cxn modelId="{3C2CCAAF-2B0F-49A3-AB9A-4BB963CC4488}" type="presParOf" srcId="{C9EB69B9-4C04-4131-805F-013276DF930E}" destId="{70E7A9AF-AED5-4708-9537-97D63F4BFD37}" srcOrd="1" destOrd="0" presId="urn:microsoft.com/office/officeart/2005/8/layout/hierarchy3"/>
    <dgm:cxn modelId="{409420EF-C239-4918-9A5A-969B33D7CD2B}" type="presParOf" srcId="{1E410C75-D882-4B2C-9830-964F22DBBBED}" destId="{8CDE515C-9CC3-4965-9584-893222B89B7E}" srcOrd="1" destOrd="0" presId="urn:microsoft.com/office/officeart/2005/8/layout/hierarchy3"/>
    <dgm:cxn modelId="{E2D93582-37F7-41BC-BB78-25A087BC01BF}" type="presParOf" srcId="{01D05C49-5496-4B38-9F8D-17DEA944775E}" destId="{2FE9EF1B-C979-4A92-975F-9D29E4F5713F}" srcOrd="2" destOrd="0" presId="urn:microsoft.com/office/officeart/2005/8/layout/hierarchy3"/>
    <dgm:cxn modelId="{6ED17F52-13E6-4C6D-9038-99033E8B38F3}" type="presParOf" srcId="{2FE9EF1B-C979-4A92-975F-9D29E4F5713F}" destId="{C2F526F3-D6FE-4C28-801D-95BA7EF8BCEA}" srcOrd="0" destOrd="0" presId="urn:microsoft.com/office/officeart/2005/8/layout/hierarchy3"/>
    <dgm:cxn modelId="{1714654E-2099-4F60-AD83-499393B5A3F2}" type="presParOf" srcId="{C2F526F3-D6FE-4C28-801D-95BA7EF8BCEA}" destId="{85AFE577-959C-4507-80FB-46992FC41A38}" srcOrd="0" destOrd="0" presId="urn:microsoft.com/office/officeart/2005/8/layout/hierarchy3"/>
    <dgm:cxn modelId="{28D0450B-899B-4E48-A3E2-3F41C22CA7CB}" type="presParOf" srcId="{C2F526F3-D6FE-4C28-801D-95BA7EF8BCEA}" destId="{E73F89D5-F95D-4B39-9628-157BC3144897}" srcOrd="1" destOrd="0" presId="urn:microsoft.com/office/officeart/2005/8/layout/hierarchy3"/>
    <dgm:cxn modelId="{52EC93B8-35BB-4622-A570-327B21E3DED8}" type="presParOf" srcId="{2FE9EF1B-C979-4A92-975F-9D29E4F5713F}" destId="{76EE66AA-9557-4E92-A418-1552C35AB8C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71605D-C656-4A5E-84FF-CEAB0887F7F0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6C6A410-FF29-41A9-8E15-8FF11488C526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>
              <a:ea typeface="+mn-lt"/>
              <a:cs typeface="+mn-lt"/>
            </a:rPr>
            <a:t>Artikler</a:t>
          </a:r>
          <a:endParaRPr lang="en-US" dirty="0"/>
        </a:p>
      </dgm:t>
    </dgm:pt>
    <dgm:pt modelId="{35C0E9F0-5925-45A9-ABC9-178CD55C5433}" type="parTrans" cxnId="{D0171393-41DF-4BC7-9BAA-F8A601074145}">
      <dgm:prSet/>
      <dgm:spPr/>
      <dgm:t>
        <a:bodyPr/>
        <a:lstStyle/>
        <a:p>
          <a:endParaRPr lang="en-US"/>
        </a:p>
      </dgm:t>
    </dgm:pt>
    <dgm:pt modelId="{9FAB566E-D5D9-4188-9C9F-562875217EA6}" type="sibTrans" cxnId="{D0171393-41DF-4BC7-9BAA-F8A601074145}">
      <dgm:prSet/>
      <dgm:spPr/>
      <dgm:t>
        <a:bodyPr/>
        <a:lstStyle/>
        <a:p>
          <a:endParaRPr lang="en-US"/>
        </a:p>
      </dgm:t>
    </dgm:pt>
    <dgm:pt modelId="{E0332C49-9523-4FB9-93E6-01A706879FD0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Brosjyrer/plakater</a:t>
          </a:r>
          <a:endParaRPr lang="en-US" dirty="0"/>
        </a:p>
      </dgm:t>
    </dgm:pt>
    <dgm:pt modelId="{FC1E3E65-4705-43A4-8635-02B1B2677A46}" type="parTrans" cxnId="{5BE096D1-A565-46E7-A4F3-0453C12C4434}">
      <dgm:prSet/>
      <dgm:spPr/>
      <dgm:t>
        <a:bodyPr/>
        <a:lstStyle/>
        <a:p>
          <a:endParaRPr lang="en-US"/>
        </a:p>
      </dgm:t>
    </dgm:pt>
    <dgm:pt modelId="{9A79F3C7-87C3-46D3-AFEF-211F21E63A6D}" type="sibTrans" cxnId="{5BE096D1-A565-46E7-A4F3-0453C12C4434}">
      <dgm:prSet/>
      <dgm:spPr/>
      <dgm:t>
        <a:bodyPr/>
        <a:lstStyle/>
        <a:p>
          <a:endParaRPr lang="en-US"/>
        </a:p>
      </dgm:t>
    </dgm:pt>
    <dgm:pt modelId="{FEC36809-2C9C-4ABB-8932-10BF0B39D929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Filmer/bilder</a:t>
          </a:r>
          <a:endParaRPr lang="en-US" dirty="0"/>
        </a:p>
      </dgm:t>
    </dgm:pt>
    <dgm:pt modelId="{7191C567-FB87-4D0A-97B3-2CBE9C4BA7CF}" type="sibTrans" cxnId="{AEB2BAC4-0EA2-46D8-8AA3-0892F0EE1ADF}">
      <dgm:prSet/>
      <dgm:spPr/>
      <dgm:t>
        <a:bodyPr/>
        <a:lstStyle/>
        <a:p>
          <a:endParaRPr lang="nb-NO"/>
        </a:p>
      </dgm:t>
    </dgm:pt>
    <dgm:pt modelId="{87A519EA-B6D0-4127-B18C-68807D975C1C}" type="parTrans" cxnId="{AEB2BAC4-0EA2-46D8-8AA3-0892F0EE1ADF}">
      <dgm:prSet/>
      <dgm:spPr/>
      <dgm:t>
        <a:bodyPr/>
        <a:lstStyle/>
        <a:p>
          <a:endParaRPr lang="nb-NO"/>
        </a:p>
      </dgm:t>
    </dgm:pt>
    <dgm:pt modelId="{8DA9109E-3A49-463E-B714-A74B6606DB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Innhold</a:t>
          </a:r>
          <a:r>
            <a:rPr lang="en-US" dirty="0"/>
            <a:t> </a:t>
          </a:r>
          <a:r>
            <a:rPr lang="en-US" dirty="0" err="1"/>
            <a:t>til</a:t>
          </a:r>
          <a:r>
            <a:rPr lang="en-US" dirty="0"/>
            <a:t> </a:t>
          </a:r>
          <a:br>
            <a:rPr lang="en-US" dirty="0"/>
          </a:br>
          <a:r>
            <a:rPr lang="en-US" dirty="0" err="1"/>
            <a:t>sosiale</a:t>
          </a:r>
          <a:r>
            <a:rPr lang="en-US" dirty="0"/>
            <a:t> </a:t>
          </a:r>
          <a:r>
            <a:rPr lang="en-US" dirty="0" err="1"/>
            <a:t>medier</a:t>
          </a:r>
          <a:endParaRPr lang="en-US" dirty="0"/>
        </a:p>
      </dgm:t>
    </dgm:pt>
    <dgm:pt modelId="{6113B0AF-9697-4846-850B-5855959D2BC2}" type="parTrans" cxnId="{AFA27F48-00DD-44C4-A9B0-FD515AA45C89}">
      <dgm:prSet/>
      <dgm:spPr/>
      <dgm:t>
        <a:bodyPr/>
        <a:lstStyle/>
        <a:p>
          <a:endParaRPr lang="nb-NO"/>
        </a:p>
      </dgm:t>
    </dgm:pt>
    <dgm:pt modelId="{4B5D788E-1515-4D1B-AB14-F6D83AAE09BA}" type="sibTrans" cxnId="{AFA27F48-00DD-44C4-A9B0-FD515AA45C89}">
      <dgm:prSet/>
      <dgm:spPr/>
      <dgm:t>
        <a:bodyPr/>
        <a:lstStyle/>
        <a:p>
          <a:endParaRPr lang="nb-NO"/>
        </a:p>
      </dgm:t>
    </dgm:pt>
    <dgm:pt modelId="{A5C24474-20FD-4F79-A682-257F699A57A7}" type="pres">
      <dgm:prSet presAssocID="{5B71605D-C656-4A5E-84FF-CEAB0887F7F0}" presName="root" presStyleCnt="0">
        <dgm:presLayoutVars>
          <dgm:dir/>
          <dgm:resizeHandles val="exact"/>
        </dgm:presLayoutVars>
      </dgm:prSet>
      <dgm:spPr/>
    </dgm:pt>
    <dgm:pt modelId="{46786453-7F42-4BD3-B506-C0512576441E}" type="pres">
      <dgm:prSet presAssocID="{66C6A410-FF29-41A9-8E15-8FF11488C526}" presName="compNode" presStyleCnt="0"/>
      <dgm:spPr/>
    </dgm:pt>
    <dgm:pt modelId="{72B32963-4A5F-4F75-80A8-BD4EA6DA2984}" type="pres">
      <dgm:prSet presAssocID="{66C6A410-FF29-41A9-8E15-8FF11488C52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kument kontur"/>
        </a:ext>
      </dgm:extLst>
    </dgm:pt>
    <dgm:pt modelId="{F4943C69-575F-4FAA-87AB-26D4F46FD087}" type="pres">
      <dgm:prSet presAssocID="{66C6A410-FF29-41A9-8E15-8FF11488C526}" presName="spaceRect" presStyleCnt="0"/>
      <dgm:spPr/>
    </dgm:pt>
    <dgm:pt modelId="{A3EB02A3-DE16-42E4-86F8-659AB8D50772}" type="pres">
      <dgm:prSet presAssocID="{66C6A410-FF29-41A9-8E15-8FF11488C526}" presName="textRect" presStyleLbl="revTx" presStyleIdx="0" presStyleCnt="4">
        <dgm:presLayoutVars>
          <dgm:chMax val="1"/>
          <dgm:chPref val="1"/>
        </dgm:presLayoutVars>
      </dgm:prSet>
      <dgm:spPr/>
    </dgm:pt>
    <dgm:pt modelId="{416FCF7E-CC3C-4820-ADAE-6B07D941BCCD}" type="pres">
      <dgm:prSet presAssocID="{9FAB566E-D5D9-4188-9C9F-562875217EA6}" presName="sibTrans" presStyleCnt="0"/>
      <dgm:spPr/>
    </dgm:pt>
    <dgm:pt modelId="{8B056FB8-2ACA-44FD-9CD4-25534747CBBF}" type="pres">
      <dgm:prSet presAssocID="{E0332C49-9523-4FB9-93E6-01A706879FD0}" presName="compNode" presStyleCnt="0"/>
      <dgm:spPr/>
    </dgm:pt>
    <dgm:pt modelId="{51DB19E8-A05B-4F52-973C-5D3B2973439E}" type="pres">
      <dgm:prSet presAssocID="{E0332C49-9523-4FB9-93E6-01A706879FD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kket bok kontur"/>
        </a:ext>
      </dgm:extLst>
    </dgm:pt>
    <dgm:pt modelId="{A63615C3-6145-42CD-834D-C50A4F6782C9}" type="pres">
      <dgm:prSet presAssocID="{E0332C49-9523-4FB9-93E6-01A706879FD0}" presName="spaceRect" presStyleCnt="0"/>
      <dgm:spPr/>
    </dgm:pt>
    <dgm:pt modelId="{513BCFF0-C15F-4EF4-BA84-BE2E80A716B8}" type="pres">
      <dgm:prSet presAssocID="{E0332C49-9523-4FB9-93E6-01A706879FD0}" presName="textRect" presStyleLbl="revTx" presStyleIdx="1" presStyleCnt="4">
        <dgm:presLayoutVars>
          <dgm:chMax val="1"/>
          <dgm:chPref val="1"/>
        </dgm:presLayoutVars>
      </dgm:prSet>
      <dgm:spPr/>
    </dgm:pt>
    <dgm:pt modelId="{AC857CDE-B030-4875-8258-F2EBA79538E0}" type="pres">
      <dgm:prSet presAssocID="{9A79F3C7-87C3-46D3-AFEF-211F21E63A6D}" presName="sibTrans" presStyleCnt="0"/>
      <dgm:spPr/>
    </dgm:pt>
    <dgm:pt modelId="{8BD23A68-E7E3-4F00-8CC8-5651B40C82D0}" type="pres">
      <dgm:prSet presAssocID="{FEC36809-2C9C-4ABB-8932-10BF0B39D929}" presName="compNode" presStyleCnt="0"/>
      <dgm:spPr/>
    </dgm:pt>
    <dgm:pt modelId="{60D7D7D7-9ED0-4AEE-8F85-CF4039245D51}" type="pres">
      <dgm:prSet presAssocID="{FEC36809-2C9C-4ABB-8932-10BF0B39D92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mklapper kontur"/>
        </a:ext>
      </dgm:extLst>
    </dgm:pt>
    <dgm:pt modelId="{5E641D9C-C618-4C2F-B6D2-5F75F2F51164}" type="pres">
      <dgm:prSet presAssocID="{FEC36809-2C9C-4ABB-8932-10BF0B39D929}" presName="spaceRect" presStyleCnt="0"/>
      <dgm:spPr/>
    </dgm:pt>
    <dgm:pt modelId="{50A31D90-8AE2-4984-BB37-3D729A4C7A40}" type="pres">
      <dgm:prSet presAssocID="{FEC36809-2C9C-4ABB-8932-10BF0B39D929}" presName="textRect" presStyleLbl="revTx" presStyleIdx="2" presStyleCnt="4">
        <dgm:presLayoutVars>
          <dgm:chMax val="1"/>
          <dgm:chPref val="1"/>
        </dgm:presLayoutVars>
      </dgm:prSet>
      <dgm:spPr/>
    </dgm:pt>
    <dgm:pt modelId="{D3FAAB90-5F5B-46FF-AD2A-D385091BCEF1}" type="pres">
      <dgm:prSet presAssocID="{7191C567-FB87-4D0A-97B3-2CBE9C4BA7CF}" presName="sibTrans" presStyleCnt="0"/>
      <dgm:spPr/>
    </dgm:pt>
    <dgm:pt modelId="{8AFBA8EF-DF89-4335-9EC7-A85FBBB6F292}" type="pres">
      <dgm:prSet presAssocID="{8DA9109E-3A49-463E-B714-A74B6606DB78}" presName="compNode" presStyleCnt="0"/>
      <dgm:spPr/>
    </dgm:pt>
    <dgm:pt modelId="{B60DDC75-303B-420B-B45F-C497F3CB3376}" type="pres">
      <dgm:prSet presAssocID="{8DA9109E-3A49-463E-B714-A74B6606DB7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tfellesskap kontur"/>
        </a:ext>
      </dgm:extLst>
    </dgm:pt>
    <dgm:pt modelId="{AD51BCDC-D833-43F2-8F4B-4451AE5215EA}" type="pres">
      <dgm:prSet presAssocID="{8DA9109E-3A49-463E-B714-A74B6606DB78}" presName="spaceRect" presStyleCnt="0"/>
      <dgm:spPr/>
    </dgm:pt>
    <dgm:pt modelId="{94E92D95-486B-432E-9D77-9E9A20898E22}" type="pres">
      <dgm:prSet presAssocID="{8DA9109E-3A49-463E-B714-A74B6606DB7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4FD0C32-E46C-487F-91EC-364DF6D720F7}" type="presOf" srcId="{E0332C49-9523-4FB9-93E6-01A706879FD0}" destId="{513BCFF0-C15F-4EF4-BA84-BE2E80A716B8}" srcOrd="0" destOrd="0" presId="urn:microsoft.com/office/officeart/2018/2/layout/IconLabelList"/>
    <dgm:cxn modelId="{AFA27F48-00DD-44C4-A9B0-FD515AA45C89}" srcId="{5B71605D-C656-4A5E-84FF-CEAB0887F7F0}" destId="{8DA9109E-3A49-463E-B714-A74B6606DB78}" srcOrd="3" destOrd="0" parTransId="{6113B0AF-9697-4846-850B-5855959D2BC2}" sibTransId="{4B5D788E-1515-4D1B-AB14-F6D83AAE09BA}"/>
    <dgm:cxn modelId="{F8986F83-61E7-4FEE-BFCD-53DBF5FFF950}" type="presOf" srcId="{FEC36809-2C9C-4ABB-8932-10BF0B39D929}" destId="{50A31D90-8AE2-4984-BB37-3D729A4C7A40}" srcOrd="0" destOrd="0" presId="urn:microsoft.com/office/officeart/2018/2/layout/IconLabelList"/>
    <dgm:cxn modelId="{D0171393-41DF-4BC7-9BAA-F8A601074145}" srcId="{5B71605D-C656-4A5E-84FF-CEAB0887F7F0}" destId="{66C6A410-FF29-41A9-8E15-8FF11488C526}" srcOrd="0" destOrd="0" parTransId="{35C0E9F0-5925-45A9-ABC9-178CD55C5433}" sibTransId="{9FAB566E-D5D9-4188-9C9F-562875217EA6}"/>
    <dgm:cxn modelId="{1D4B719D-02A0-4B20-8C29-6ED40F4D13AD}" type="presOf" srcId="{8DA9109E-3A49-463E-B714-A74B6606DB78}" destId="{94E92D95-486B-432E-9D77-9E9A20898E22}" srcOrd="0" destOrd="0" presId="urn:microsoft.com/office/officeart/2018/2/layout/IconLabelList"/>
    <dgm:cxn modelId="{00A2E2C3-F375-428B-88F3-8AB564EE6C44}" type="presOf" srcId="{5B71605D-C656-4A5E-84FF-CEAB0887F7F0}" destId="{A5C24474-20FD-4F79-A682-257F699A57A7}" srcOrd="0" destOrd="0" presId="urn:microsoft.com/office/officeart/2018/2/layout/IconLabelList"/>
    <dgm:cxn modelId="{AEB2BAC4-0EA2-46D8-8AA3-0892F0EE1ADF}" srcId="{5B71605D-C656-4A5E-84FF-CEAB0887F7F0}" destId="{FEC36809-2C9C-4ABB-8932-10BF0B39D929}" srcOrd="2" destOrd="0" parTransId="{87A519EA-B6D0-4127-B18C-68807D975C1C}" sibTransId="{7191C567-FB87-4D0A-97B3-2CBE9C4BA7CF}"/>
    <dgm:cxn modelId="{5BE096D1-A565-46E7-A4F3-0453C12C4434}" srcId="{5B71605D-C656-4A5E-84FF-CEAB0887F7F0}" destId="{E0332C49-9523-4FB9-93E6-01A706879FD0}" srcOrd="1" destOrd="0" parTransId="{FC1E3E65-4705-43A4-8635-02B1B2677A46}" sibTransId="{9A79F3C7-87C3-46D3-AFEF-211F21E63A6D}"/>
    <dgm:cxn modelId="{A3EA03F0-460D-4990-BA3C-F2C02DA07625}" type="presOf" srcId="{66C6A410-FF29-41A9-8E15-8FF11488C526}" destId="{A3EB02A3-DE16-42E4-86F8-659AB8D50772}" srcOrd="0" destOrd="0" presId="urn:microsoft.com/office/officeart/2018/2/layout/IconLabelList"/>
    <dgm:cxn modelId="{76BA74BE-3823-4D2E-B9F6-E219BFC29FAE}" type="presParOf" srcId="{A5C24474-20FD-4F79-A682-257F699A57A7}" destId="{46786453-7F42-4BD3-B506-C0512576441E}" srcOrd="0" destOrd="0" presId="urn:microsoft.com/office/officeart/2018/2/layout/IconLabelList"/>
    <dgm:cxn modelId="{7495B3B3-14D1-49C4-879E-F85D0E37CF37}" type="presParOf" srcId="{46786453-7F42-4BD3-B506-C0512576441E}" destId="{72B32963-4A5F-4F75-80A8-BD4EA6DA2984}" srcOrd="0" destOrd="0" presId="urn:microsoft.com/office/officeart/2018/2/layout/IconLabelList"/>
    <dgm:cxn modelId="{ECECC035-DD8E-4D0A-8A63-75645C1A0A4F}" type="presParOf" srcId="{46786453-7F42-4BD3-B506-C0512576441E}" destId="{F4943C69-575F-4FAA-87AB-26D4F46FD087}" srcOrd="1" destOrd="0" presId="urn:microsoft.com/office/officeart/2018/2/layout/IconLabelList"/>
    <dgm:cxn modelId="{06D4250D-4528-4008-A787-CB101A24CE98}" type="presParOf" srcId="{46786453-7F42-4BD3-B506-C0512576441E}" destId="{A3EB02A3-DE16-42E4-86F8-659AB8D50772}" srcOrd="2" destOrd="0" presId="urn:microsoft.com/office/officeart/2018/2/layout/IconLabelList"/>
    <dgm:cxn modelId="{E45AAB34-64A6-4734-B8A7-BD70ABCFA6C1}" type="presParOf" srcId="{A5C24474-20FD-4F79-A682-257F699A57A7}" destId="{416FCF7E-CC3C-4820-ADAE-6B07D941BCCD}" srcOrd="1" destOrd="0" presId="urn:microsoft.com/office/officeart/2018/2/layout/IconLabelList"/>
    <dgm:cxn modelId="{80FA7C8B-369D-40FF-A6F8-345B2EFBBB71}" type="presParOf" srcId="{A5C24474-20FD-4F79-A682-257F699A57A7}" destId="{8B056FB8-2ACA-44FD-9CD4-25534747CBBF}" srcOrd="2" destOrd="0" presId="urn:microsoft.com/office/officeart/2018/2/layout/IconLabelList"/>
    <dgm:cxn modelId="{51266F7C-E821-49E9-9778-FED97A19B217}" type="presParOf" srcId="{8B056FB8-2ACA-44FD-9CD4-25534747CBBF}" destId="{51DB19E8-A05B-4F52-973C-5D3B2973439E}" srcOrd="0" destOrd="0" presId="urn:microsoft.com/office/officeart/2018/2/layout/IconLabelList"/>
    <dgm:cxn modelId="{26240337-C485-4991-A226-DC6D175FED74}" type="presParOf" srcId="{8B056FB8-2ACA-44FD-9CD4-25534747CBBF}" destId="{A63615C3-6145-42CD-834D-C50A4F6782C9}" srcOrd="1" destOrd="0" presId="urn:microsoft.com/office/officeart/2018/2/layout/IconLabelList"/>
    <dgm:cxn modelId="{1F877E56-EB32-4AA1-9E28-C126E3F2A0DF}" type="presParOf" srcId="{8B056FB8-2ACA-44FD-9CD4-25534747CBBF}" destId="{513BCFF0-C15F-4EF4-BA84-BE2E80A716B8}" srcOrd="2" destOrd="0" presId="urn:microsoft.com/office/officeart/2018/2/layout/IconLabelList"/>
    <dgm:cxn modelId="{036FF24D-A6A1-41FB-852A-2C87C04F17DC}" type="presParOf" srcId="{A5C24474-20FD-4F79-A682-257F699A57A7}" destId="{AC857CDE-B030-4875-8258-F2EBA79538E0}" srcOrd="3" destOrd="0" presId="urn:microsoft.com/office/officeart/2018/2/layout/IconLabelList"/>
    <dgm:cxn modelId="{376310B6-F32A-4734-B157-18899A5AD59F}" type="presParOf" srcId="{A5C24474-20FD-4F79-A682-257F699A57A7}" destId="{8BD23A68-E7E3-4F00-8CC8-5651B40C82D0}" srcOrd="4" destOrd="0" presId="urn:microsoft.com/office/officeart/2018/2/layout/IconLabelList"/>
    <dgm:cxn modelId="{99BB780E-A345-44CB-866B-3F2C54FC4082}" type="presParOf" srcId="{8BD23A68-E7E3-4F00-8CC8-5651B40C82D0}" destId="{60D7D7D7-9ED0-4AEE-8F85-CF4039245D51}" srcOrd="0" destOrd="0" presId="urn:microsoft.com/office/officeart/2018/2/layout/IconLabelList"/>
    <dgm:cxn modelId="{98DA521A-403E-40DE-83D2-8656BDC3F9F9}" type="presParOf" srcId="{8BD23A68-E7E3-4F00-8CC8-5651B40C82D0}" destId="{5E641D9C-C618-4C2F-B6D2-5F75F2F51164}" srcOrd="1" destOrd="0" presId="urn:microsoft.com/office/officeart/2018/2/layout/IconLabelList"/>
    <dgm:cxn modelId="{861E315C-E027-479A-B0A3-84F7979C4FFD}" type="presParOf" srcId="{8BD23A68-E7E3-4F00-8CC8-5651B40C82D0}" destId="{50A31D90-8AE2-4984-BB37-3D729A4C7A40}" srcOrd="2" destOrd="0" presId="urn:microsoft.com/office/officeart/2018/2/layout/IconLabelList"/>
    <dgm:cxn modelId="{5F64384A-834F-40EB-8685-4DA1E9130A27}" type="presParOf" srcId="{A5C24474-20FD-4F79-A682-257F699A57A7}" destId="{D3FAAB90-5F5B-46FF-AD2A-D385091BCEF1}" srcOrd="5" destOrd="0" presId="urn:microsoft.com/office/officeart/2018/2/layout/IconLabelList"/>
    <dgm:cxn modelId="{070B7941-2153-40D9-9A22-65791CC31BBE}" type="presParOf" srcId="{A5C24474-20FD-4F79-A682-257F699A57A7}" destId="{8AFBA8EF-DF89-4335-9EC7-A85FBBB6F292}" srcOrd="6" destOrd="0" presId="urn:microsoft.com/office/officeart/2018/2/layout/IconLabelList"/>
    <dgm:cxn modelId="{200B9A5F-75EA-4E54-B593-0E56056DF5BC}" type="presParOf" srcId="{8AFBA8EF-DF89-4335-9EC7-A85FBBB6F292}" destId="{B60DDC75-303B-420B-B45F-C497F3CB3376}" srcOrd="0" destOrd="0" presId="urn:microsoft.com/office/officeart/2018/2/layout/IconLabelList"/>
    <dgm:cxn modelId="{5A7B4CF2-0545-4A51-8FC1-BBA0E7FE051C}" type="presParOf" srcId="{8AFBA8EF-DF89-4335-9EC7-A85FBBB6F292}" destId="{AD51BCDC-D833-43F2-8F4B-4451AE5215EA}" srcOrd="1" destOrd="0" presId="urn:microsoft.com/office/officeart/2018/2/layout/IconLabelList"/>
    <dgm:cxn modelId="{720602F4-5BFD-4729-A2DC-2CBE5E5EABA9}" type="presParOf" srcId="{8AFBA8EF-DF89-4335-9EC7-A85FBBB6F292}" destId="{94E92D95-486B-432E-9D77-9E9A20898E22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2D2D0-D6D2-4086-9BEB-70F96B986B6F}">
      <dsp:nvSpPr>
        <dsp:cNvPr id="0" name=""/>
        <dsp:cNvSpPr/>
      </dsp:nvSpPr>
      <dsp:spPr>
        <a:xfrm>
          <a:off x="0" y="1090968"/>
          <a:ext cx="3215706" cy="1607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kern="1200" dirty="0"/>
            <a:t>Gi alle samme mulighet</a:t>
          </a:r>
          <a:endParaRPr lang="en-US" sz="3000" kern="1200" dirty="0"/>
        </a:p>
      </dsp:txBody>
      <dsp:txXfrm>
        <a:off x="47092" y="1138060"/>
        <a:ext cx="3121522" cy="1513669"/>
      </dsp:txXfrm>
    </dsp:sp>
    <dsp:sp modelId="{CDD96F54-8011-49DA-9078-9A5D213E0093}">
      <dsp:nvSpPr>
        <dsp:cNvPr id="0" name=""/>
        <dsp:cNvSpPr/>
      </dsp:nvSpPr>
      <dsp:spPr>
        <a:xfrm>
          <a:off x="4021007" y="1090968"/>
          <a:ext cx="3215706" cy="1607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kern="1200" dirty="0"/>
            <a:t>Unngå misforståelser</a:t>
          </a:r>
          <a:endParaRPr lang="en-US" sz="3000" kern="1200" dirty="0"/>
        </a:p>
      </dsp:txBody>
      <dsp:txXfrm>
        <a:off x="4068099" y="1138060"/>
        <a:ext cx="3121522" cy="1513669"/>
      </dsp:txXfrm>
    </dsp:sp>
    <dsp:sp modelId="{85AFE577-959C-4507-80FB-46992FC41A38}">
      <dsp:nvSpPr>
        <dsp:cNvPr id="0" name=""/>
        <dsp:cNvSpPr/>
      </dsp:nvSpPr>
      <dsp:spPr>
        <a:xfrm>
          <a:off x="8040641" y="1090968"/>
          <a:ext cx="3215706" cy="1607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kern="1200" dirty="0"/>
            <a:t>Styrke tilliten til valgprosessen</a:t>
          </a:r>
          <a:endParaRPr lang="en-US" sz="3000" kern="1200" dirty="0"/>
        </a:p>
      </dsp:txBody>
      <dsp:txXfrm>
        <a:off x="8087733" y="1138060"/>
        <a:ext cx="3121522" cy="1513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32963-4A5F-4F75-80A8-BD4EA6DA2984}">
      <dsp:nvSpPr>
        <dsp:cNvPr id="0" name=""/>
        <dsp:cNvSpPr/>
      </dsp:nvSpPr>
      <dsp:spPr>
        <a:xfrm>
          <a:off x="1039984" y="614286"/>
          <a:ext cx="1474996" cy="14749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B02A3-DE16-42E4-86F8-659AB8D50772}">
      <dsp:nvSpPr>
        <dsp:cNvPr id="0" name=""/>
        <dsp:cNvSpPr/>
      </dsp:nvSpPr>
      <dsp:spPr>
        <a:xfrm>
          <a:off x="138597" y="2466139"/>
          <a:ext cx="327776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600" kern="1200" dirty="0">
              <a:ea typeface="+mn-lt"/>
              <a:cs typeface="+mn-lt"/>
            </a:rPr>
            <a:t>Når</a:t>
          </a:r>
          <a:endParaRPr lang="en-US" sz="3600" kern="1200" dirty="0"/>
        </a:p>
      </dsp:txBody>
      <dsp:txXfrm>
        <a:off x="138597" y="2466139"/>
        <a:ext cx="3277769" cy="720000"/>
      </dsp:txXfrm>
    </dsp:sp>
    <dsp:sp modelId="{51DB19E8-A05B-4F52-973C-5D3B2973439E}">
      <dsp:nvSpPr>
        <dsp:cNvPr id="0" name=""/>
        <dsp:cNvSpPr/>
      </dsp:nvSpPr>
      <dsp:spPr>
        <a:xfrm>
          <a:off x="4891362" y="603651"/>
          <a:ext cx="1474996" cy="14749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BCFF0-C15F-4EF4-BA84-BE2E80A716B8}">
      <dsp:nvSpPr>
        <dsp:cNvPr id="0" name=""/>
        <dsp:cNvSpPr/>
      </dsp:nvSpPr>
      <dsp:spPr>
        <a:xfrm>
          <a:off x="3989976" y="2466139"/>
          <a:ext cx="327776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600" kern="1200" dirty="0"/>
            <a:t>Hvor</a:t>
          </a:r>
          <a:endParaRPr lang="en-US" sz="3600" kern="1200" dirty="0"/>
        </a:p>
      </dsp:txBody>
      <dsp:txXfrm>
        <a:off x="3989976" y="2466139"/>
        <a:ext cx="3277769" cy="720000"/>
      </dsp:txXfrm>
    </dsp:sp>
    <dsp:sp modelId="{60D7D7D7-9ED0-4AEE-8F85-CF4039245D51}">
      <dsp:nvSpPr>
        <dsp:cNvPr id="0" name=""/>
        <dsp:cNvSpPr/>
      </dsp:nvSpPr>
      <dsp:spPr>
        <a:xfrm>
          <a:off x="8742741" y="603651"/>
          <a:ext cx="1474996" cy="14749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31D90-8AE2-4984-BB37-3D729A4C7A40}">
      <dsp:nvSpPr>
        <dsp:cNvPr id="0" name=""/>
        <dsp:cNvSpPr/>
      </dsp:nvSpPr>
      <dsp:spPr>
        <a:xfrm>
          <a:off x="7841355" y="2466139"/>
          <a:ext cx="327776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600" kern="1200"/>
            <a:t>Hvordan</a:t>
          </a:r>
          <a:endParaRPr lang="en-US" sz="3600" kern="1200" dirty="0"/>
        </a:p>
      </dsp:txBody>
      <dsp:txXfrm>
        <a:off x="7841355" y="2466139"/>
        <a:ext cx="3277769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32963-4A5F-4F75-80A8-BD4EA6DA2984}">
      <dsp:nvSpPr>
        <dsp:cNvPr id="0" name=""/>
        <dsp:cNvSpPr/>
      </dsp:nvSpPr>
      <dsp:spPr>
        <a:xfrm>
          <a:off x="1076533" y="577569"/>
          <a:ext cx="1341996" cy="13419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B02A3-DE16-42E4-86F8-659AB8D50772}">
      <dsp:nvSpPr>
        <dsp:cNvPr id="0" name=""/>
        <dsp:cNvSpPr/>
      </dsp:nvSpPr>
      <dsp:spPr>
        <a:xfrm>
          <a:off x="266703" y="2378841"/>
          <a:ext cx="2982215" cy="131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kern="1200" dirty="0"/>
            <a:t>Del de gode idéene</a:t>
          </a:r>
          <a:endParaRPr lang="en-US" sz="3000" kern="1200" dirty="0"/>
        </a:p>
      </dsp:txBody>
      <dsp:txXfrm>
        <a:off x="266703" y="2378841"/>
        <a:ext cx="2982215" cy="1316250"/>
      </dsp:txXfrm>
    </dsp:sp>
    <dsp:sp modelId="{51DB19E8-A05B-4F52-973C-5D3B2973439E}">
      <dsp:nvSpPr>
        <dsp:cNvPr id="0" name=""/>
        <dsp:cNvSpPr/>
      </dsp:nvSpPr>
      <dsp:spPr>
        <a:xfrm>
          <a:off x="4590915" y="567289"/>
          <a:ext cx="1341996" cy="1341996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BCFF0-C15F-4EF4-BA84-BE2E80A716B8}">
      <dsp:nvSpPr>
        <dsp:cNvPr id="0" name=""/>
        <dsp:cNvSpPr/>
      </dsp:nvSpPr>
      <dsp:spPr>
        <a:xfrm>
          <a:off x="3770806" y="2378841"/>
          <a:ext cx="2982215" cy="131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kern="1200" dirty="0"/>
            <a:t>Snakk om kommunikasjon</a:t>
          </a:r>
          <a:endParaRPr lang="en-US" sz="3000" kern="1200" dirty="0"/>
        </a:p>
      </dsp:txBody>
      <dsp:txXfrm>
        <a:off x="3770806" y="2378841"/>
        <a:ext cx="2982215" cy="1316250"/>
      </dsp:txXfrm>
    </dsp:sp>
    <dsp:sp modelId="{60D7D7D7-9ED0-4AEE-8F85-CF4039245D51}">
      <dsp:nvSpPr>
        <dsp:cNvPr id="0" name=""/>
        <dsp:cNvSpPr/>
      </dsp:nvSpPr>
      <dsp:spPr>
        <a:xfrm>
          <a:off x="8461965" y="567289"/>
          <a:ext cx="1341996" cy="13419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31D90-8AE2-4984-BB37-3D729A4C7A40}">
      <dsp:nvSpPr>
        <dsp:cNvPr id="0" name=""/>
        <dsp:cNvSpPr/>
      </dsp:nvSpPr>
      <dsp:spPr>
        <a:xfrm>
          <a:off x="7274909" y="2378841"/>
          <a:ext cx="3716108" cy="131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kern="1200" dirty="0"/>
            <a:t>God dialog</a:t>
          </a:r>
          <a:br>
            <a:rPr lang="nb-NO" sz="3000" kern="1200" dirty="0"/>
          </a:br>
          <a:r>
            <a:rPr lang="nb-NO" sz="3000" kern="1200" dirty="0"/>
            <a:t> – også ved utfordringer</a:t>
          </a:r>
          <a:endParaRPr lang="en-US" sz="2000" kern="1200" dirty="0"/>
        </a:p>
      </dsp:txBody>
      <dsp:txXfrm>
        <a:off x="7274909" y="2378841"/>
        <a:ext cx="3716108" cy="13162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2D2D0-D6D2-4086-9BEB-70F96B986B6F}">
      <dsp:nvSpPr>
        <dsp:cNvPr id="0" name=""/>
        <dsp:cNvSpPr/>
      </dsp:nvSpPr>
      <dsp:spPr>
        <a:xfrm>
          <a:off x="4173" y="1044581"/>
          <a:ext cx="3647968" cy="21848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kern="1200" dirty="0"/>
            <a:t>Unge velgere</a:t>
          </a:r>
          <a:endParaRPr lang="en-US" sz="3000" kern="1200" dirty="0"/>
        </a:p>
      </dsp:txBody>
      <dsp:txXfrm>
        <a:off x="68164" y="1108572"/>
        <a:ext cx="3519986" cy="2056844"/>
      </dsp:txXfrm>
    </dsp:sp>
    <dsp:sp modelId="{CDD96F54-8011-49DA-9078-9A5D213E0093}">
      <dsp:nvSpPr>
        <dsp:cNvPr id="0" name=""/>
        <dsp:cNvSpPr/>
      </dsp:nvSpPr>
      <dsp:spPr>
        <a:xfrm>
          <a:off x="3886046" y="1044581"/>
          <a:ext cx="3647968" cy="21848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kern="1200" dirty="0"/>
            <a:t>Velgere med innvandrerbakgrunn</a:t>
          </a:r>
          <a:endParaRPr lang="en-US" sz="3000" kern="1200" dirty="0"/>
        </a:p>
      </dsp:txBody>
      <dsp:txXfrm>
        <a:off x="3950037" y="1108572"/>
        <a:ext cx="3519986" cy="2056844"/>
      </dsp:txXfrm>
    </dsp:sp>
    <dsp:sp modelId="{85AFE577-959C-4507-80FB-46992FC41A38}">
      <dsp:nvSpPr>
        <dsp:cNvPr id="0" name=""/>
        <dsp:cNvSpPr/>
      </dsp:nvSpPr>
      <dsp:spPr>
        <a:xfrm>
          <a:off x="7767518" y="1044581"/>
          <a:ext cx="3647968" cy="21848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kern="1200" dirty="0"/>
            <a:t>Velgere med behov for særskilt tilrettelagt informasjon</a:t>
          </a:r>
          <a:endParaRPr lang="en-US" sz="3000" kern="1200" dirty="0"/>
        </a:p>
      </dsp:txBody>
      <dsp:txXfrm>
        <a:off x="7831509" y="1108572"/>
        <a:ext cx="3519986" cy="2056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32963-4A5F-4F75-80A8-BD4EA6DA2984}">
      <dsp:nvSpPr>
        <dsp:cNvPr id="0" name=""/>
        <dsp:cNvSpPr/>
      </dsp:nvSpPr>
      <dsp:spPr>
        <a:xfrm>
          <a:off x="876534" y="838346"/>
          <a:ext cx="1075998" cy="10759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B02A3-DE16-42E4-86F8-659AB8D50772}">
      <dsp:nvSpPr>
        <dsp:cNvPr id="0" name=""/>
        <dsp:cNvSpPr/>
      </dsp:nvSpPr>
      <dsp:spPr>
        <a:xfrm>
          <a:off x="218979" y="2231444"/>
          <a:ext cx="239110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>
              <a:ea typeface="+mn-lt"/>
              <a:cs typeface="+mn-lt"/>
            </a:rPr>
            <a:t>Artikler</a:t>
          </a:r>
          <a:endParaRPr lang="en-US" sz="2400" kern="1200" dirty="0"/>
        </a:p>
      </dsp:txBody>
      <dsp:txXfrm>
        <a:off x="218979" y="2231444"/>
        <a:ext cx="2391107" cy="720000"/>
      </dsp:txXfrm>
    </dsp:sp>
    <dsp:sp modelId="{51DB19E8-A05B-4F52-973C-5D3B2973439E}">
      <dsp:nvSpPr>
        <dsp:cNvPr id="0" name=""/>
        <dsp:cNvSpPr/>
      </dsp:nvSpPr>
      <dsp:spPr>
        <a:xfrm>
          <a:off x="3686086" y="838346"/>
          <a:ext cx="1075998" cy="10759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BCFF0-C15F-4EF4-BA84-BE2E80A716B8}">
      <dsp:nvSpPr>
        <dsp:cNvPr id="0" name=""/>
        <dsp:cNvSpPr/>
      </dsp:nvSpPr>
      <dsp:spPr>
        <a:xfrm>
          <a:off x="3028531" y="2231444"/>
          <a:ext cx="239110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/>
            <a:t>Brosjyrer/plakater</a:t>
          </a:r>
          <a:endParaRPr lang="en-US" sz="2400" kern="1200" dirty="0"/>
        </a:p>
      </dsp:txBody>
      <dsp:txXfrm>
        <a:off x="3028531" y="2231444"/>
        <a:ext cx="2391107" cy="720000"/>
      </dsp:txXfrm>
    </dsp:sp>
    <dsp:sp modelId="{60D7D7D7-9ED0-4AEE-8F85-CF4039245D51}">
      <dsp:nvSpPr>
        <dsp:cNvPr id="0" name=""/>
        <dsp:cNvSpPr/>
      </dsp:nvSpPr>
      <dsp:spPr>
        <a:xfrm>
          <a:off x="6495637" y="838346"/>
          <a:ext cx="1075998" cy="10759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31D90-8AE2-4984-BB37-3D729A4C7A40}">
      <dsp:nvSpPr>
        <dsp:cNvPr id="0" name=""/>
        <dsp:cNvSpPr/>
      </dsp:nvSpPr>
      <dsp:spPr>
        <a:xfrm>
          <a:off x="5838082" y="2231444"/>
          <a:ext cx="239110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/>
            <a:t>Filmer/bilder</a:t>
          </a:r>
          <a:endParaRPr lang="en-US" sz="2400" kern="1200" dirty="0"/>
        </a:p>
      </dsp:txBody>
      <dsp:txXfrm>
        <a:off x="5838082" y="2231444"/>
        <a:ext cx="2391107" cy="720000"/>
      </dsp:txXfrm>
    </dsp:sp>
    <dsp:sp modelId="{B60DDC75-303B-420B-B45F-C497F3CB3376}">
      <dsp:nvSpPr>
        <dsp:cNvPr id="0" name=""/>
        <dsp:cNvSpPr/>
      </dsp:nvSpPr>
      <dsp:spPr>
        <a:xfrm>
          <a:off x="9305188" y="838346"/>
          <a:ext cx="1075998" cy="107599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92D95-486B-432E-9D77-9E9A20898E22}">
      <dsp:nvSpPr>
        <dsp:cNvPr id="0" name=""/>
        <dsp:cNvSpPr/>
      </dsp:nvSpPr>
      <dsp:spPr>
        <a:xfrm>
          <a:off x="8647634" y="2231444"/>
          <a:ext cx="239110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Innhold</a:t>
          </a:r>
          <a:r>
            <a:rPr lang="en-US" sz="2400" kern="1200" dirty="0"/>
            <a:t> </a:t>
          </a:r>
          <a:r>
            <a:rPr lang="en-US" sz="2400" kern="1200" dirty="0" err="1"/>
            <a:t>til</a:t>
          </a:r>
          <a:r>
            <a:rPr lang="en-US" sz="2400" kern="1200" dirty="0"/>
            <a:t> </a:t>
          </a:r>
          <a:br>
            <a:rPr lang="en-US" sz="2400" kern="1200" dirty="0"/>
          </a:br>
          <a:r>
            <a:rPr lang="en-US" sz="2400" kern="1200" dirty="0" err="1"/>
            <a:t>sosiale</a:t>
          </a:r>
          <a:r>
            <a:rPr lang="en-US" sz="2400" kern="1200" dirty="0"/>
            <a:t> </a:t>
          </a:r>
          <a:r>
            <a:rPr lang="en-US" sz="2400" kern="1200" dirty="0" err="1"/>
            <a:t>medier</a:t>
          </a:r>
          <a:endParaRPr lang="en-US" sz="2400" kern="1200" dirty="0"/>
        </a:p>
      </dsp:txBody>
      <dsp:txXfrm>
        <a:off x="8647634" y="2231444"/>
        <a:ext cx="2391107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23FA4-6526-1E4B-816E-96E998869657}" type="datetimeFigureOut">
              <a:rPr lang="nb-NO" smtClean="0"/>
              <a:t>21.02.2025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ADB48-637A-6744-80CE-C8EC65DA6B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190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Hvordan nå ut til velgerne med informasjon om valget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3467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Valglokaler.no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Informasjon om hvor de kan stemme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Vises alle valglokaler både i forhåndsstemmeperioden og på valgdagen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Informasjon om åpningstider, nærmeste valglokale, og man kan selv søke seg frem til ønsket valglokale i hele landet. 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Stemmesteder i utlandet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Kommunene kan selv legge inn informasjon om forhåndsstemmelokaler via valgmedarbeiderportalen og redigere informasjonen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Hvis velger trenger hjelp til å ta seg inn i valglokalet skal det synliggjøres på valglokaler.no 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juni tilgjengeliggjøres området på Valgmedarbeiderportalen, hvor man kan legge inn informasjon om tilgjengelighet og åpningstider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9054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Valgresultat.no: 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Fra klokken 21 på valgdagen presenteres oppdaterte valgresultater på valgresultat.no.</a:t>
            </a: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Ny valglov: media vil få tilgang klokken 21.00 i likhet med alle andre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Siden inneholder også historiske data fra tidligere valg. 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9661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Informasjon til velger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Vårt viktigste informasjonstiltak. 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Velgerne får en bekreftelse på at de har stemmerett.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Informasjonen forteller også hvor velgeren må stemme på valgdagen, samt annen relevant informasjon. 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Sendes til alle stemmeberettigede innenriks. 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Digitalt til de fleste, og fysisk til noen 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Het tidligere valgkort. Valgkort-begrepet har forsvunnet med ny valglov. </a:t>
            </a:r>
          </a:p>
          <a:p>
            <a:pPr marL="1200150" lvl="2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Dette er nå et rent informasjonsprodukt</a:t>
            </a: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Strekkoden for å skanne kortet i valglokalet er borte. Det er heller ikke noe felt med informasjon som dere i kommunene tidligere har lagt inn. </a:t>
            </a: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Trenger ikke forberede informasjon til et valgkort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404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SMS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Påminnelse om valget til alle stemmeberettigede som er registrert med mobilnummer i kontakt- og reservasjonsregisteret 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Gir en unik mulighet for oss å snakke direkte til svært mange velgere, om lag tre og en halv millioner mennesker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6958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Brev til nye norske statsborgere 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Inneholder en påminnelse om valget, samt en oppfordring til å bruke stemmeretten gjennom å bevisstgjøre verdien av å delta I demokratiet. 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Ved forrige valg ble det sendt til velgere som har blitt norske statsborgere i løpet av de siste åtte årene. 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Valgdirektoratet ser på brevet som sendes til nye norske statsborgere som et viktig kommunikasjonsmiddel – og et av få tiltak som når direkte ut til en gruppe velgere vi sliter med å nå.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6746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8A9DF-8438-B1B8-0F06-A6C5C57CF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F59905FB-E759-24E0-5C16-138E5E2A17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B327565-F04F-22C1-662E-786331804A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Informasjon til utvalgte grupper – tilskuddsordning 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Rettet mot stemmeberettigede med lav valgdeltakelse: unge velgere, velgere med innvandrerbakgrunn, og velgere med behov for særskilt tilrettelagt informasjon. 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Organisasjoner som har mulighet til å søke på tilskuddet. Målet med tilskuddsordningen er å øke disse gruppenes kunnskap om valget, samt å øke valgdeltakelsen.</a:t>
            </a:r>
          </a:p>
          <a:p>
            <a:pPr marL="1200150" lvl="2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Kan få dekket utgifter knyttet til informasjonstiltak som kampanjer, nettsider, produksjon og distribusjon av informasjonsmateriell og så videre.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år deler vi ut 6,1 millioner kroner - søkt for ca. 60 millioner. 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 har fått inn hele 142 søknader hvor 15 har fått innvilget hele eller deler av beløpet de har søkt om. 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 ønsker å få mest mulig verdi igjen for pengene som deles ut - Må gjøre prioriteringer som sørger for at flest mulig nås.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siste årene fått flere søknader som informerer via digitale flater. Typiske tilskudd for å nå unge velgere, og unge velgere med innvandrerbakgrunn er kampanjer med video og bruk av sosiale medier, ofte med såkalte </a:t>
            </a:r>
            <a:r>
              <a:rPr lang="nb-NO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influensere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(store navn i sosiale medier)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4B07D5-53DE-89E3-050B-AA328793BF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3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Informasjonskampanje 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august gjennomfører vi nasjonal informasjonskampanje. Hovedsakelig digital, videoer i sosiale medier, annonsering på nettsider og i </a:t>
            </a:r>
            <a:r>
              <a:rPr lang="nb-NO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podcast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Kampanjen minner om at det er valg og forklarer hvordan man kan stemme. 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Retter seg også mot de som ikke selv oppsøker informasjon om valg – derfor det er viktig å ha en slik kampanje.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Akkurat hvordan kampanjen vil se ut i år, har vi ikke landet enda – men det kommer.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5182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 håper alt vi produserer blir benyttet av dere, så mye som mulig.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 det er noen ting hvor vi har behov for deres unike tilgang på velgerne for å få ut informasjonen på best mulig måte.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4768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47DCC-18AC-0312-9824-FA09F778E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AE5A077A-FA51-64FE-32E8-B615EE336A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EC72B9C1-9EBE-9331-6C7E-D76DB54B4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Artikler, brosjyrer, plakater og visuelle effekter som foto, film og animasjon.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C2E66E6-8453-A0AE-8E28-3E60680EC1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8337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AAEC9-A727-4482-0E67-CD89741FA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2E3B287D-BC9E-9783-958A-23D82D13D9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A90B4012-1AA8-B5B7-EDF6-93F5E8EE8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Til valget ønsker vi å hjelpe dere enda mer enn vi har gjort tidligere.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 kommer til å lage en sammenstilling av informasjon dere kan benytte dere av.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Viktig med informasjonsmateriell som kan deles, for å få større rekkevidde, og samtidig sikre at flest mulig har tilgang på kvalitetssikret informasjon om valg.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Ved at kommunene benytter seg av Valgdirektoratets informasjon, fremstår også valginformasjonen relativt lik for alle velgere på tvers av kommunegrenser. 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en tidligere undersøkelse vi har gjennomført, svarte én av fire at de ville lett etter praktisk informasjon om valget på kommunens nettsider. 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Dette stiller derfor også krav til kommunenes kommunikasjon. – og for Valgdirektoratet til å tilgjengeliggjøre.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F93FDE6-45FF-F52C-D1B9-1D65831085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5685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Hvorfor viktig? 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Gjennom å stemme får velger muligheten til å påvirke - må også sikre at </a:t>
            </a:r>
            <a:r>
              <a:rPr lang="nb-NO" sz="1800" u="non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alle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med stemmerett får nødvendig informasjon om valg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Hindrer også potensielle feil og misforståelser. Ikke alle vet at de har stemmerett eller at man kan forhåndsstemme fra hvor som helst i landet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God informasjon </a:t>
            </a:r>
            <a:r>
              <a:rPr lang="nb-NO" sz="1800" u="non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kan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bety forskjellen på om noen får stemt eller ikke</a:t>
            </a: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Bidrar også til å gi velgere tillit til prosessen, og legitimitet til valget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Nå viktigere enn noen gang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82035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E6552-B3BD-FA9E-6856-31ABD4C3C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2687E73C-D053-047B-F9CC-A9E33723A0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AB5873EC-82B9-F068-A3F7-6A365A141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Informasjonspakken kommer til å inneholde er både bilder og videoer til sosiale medier og til informasjonsskjermer 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Tekstforslag som kan legges ved innlegget dere publiserer.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 kommer også til å være med en detaljert beskrivelse av når i valgperioden det ulike innholdet bør publiseres, og på hvilke flater det ulike innholdet passer best.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BA9749D-EB1F-811E-249C-9FEE250DB0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6409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B5E02-BBCE-F1A9-CAB7-ACEAC944B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68DA1E26-1A0C-D6B6-B133-59C6F3A3A9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241A0076-3A7F-B323-D6A4-2C5EE427E6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nb-N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3E2AD9C-35AD-C543-F205-797611A3AA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1107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Informasjonsbrosjyrer</a:t>
            </a:r>
            <a:endParaRPr lang="nb-NO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Oversatt til flere språk. 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Brosjyren gir informasjon om valget</a:t>
            </a:r>
          </a:p>
          <a:p>
            <a:pPr marL="1200150" lvl="2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Hvem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som har stemmerett, samt </a:t>
            </a:r>
            <a:r>
              <a:rPr lang="nb-NO" sz="18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når</a:t>
            </a:r>
            <a:r>
              <a:rPr lang="nb-NO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nb-NO" sz="18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hvor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og </a:t>
            </a:r>
            <a:r>
              <a:rPr lang="nb-NO" sz="18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hvordan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man stemmer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Trykkes på bokmål, nynorsk, tre samiske språk, samt de 10 mest aktuelle språkene for det kommende valget. 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Kan bestilles i papirversjon av kommuner, fylkeskommuner, politiske partier og interesseorganisasjoner, samt lastes ned digitalt via valg.no. </a:t>
            </a: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Informasjonsbrosjyren har vært et viktig tiltak for å nå ut til de som ikke forstår bokmål og nynorsk, samt ikke digitale velgere – Det er også et av få tiltak vi har, som når </a:t>
            </a:r>
            <a:r>
              <a:rPr lang="nb-NO" sz="1800" u="non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så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bredt ut til ulike målgrupper.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02432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14CDF-5D2D-1ECF-8D99-B23DB528B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201CAEFE-E36C-D153-E146-4FE9895B47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33E8CFF2-0420-52E6-9E39-A70F8CB525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Plakater 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Til å ha i valglokalene med informasjon og visuell beskrivelse av hvordan man stemmer. 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Ny valglov: ikke mulig å gjøre endringer på stortingsseddelen, så denne plakaten vil bli oppdatert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Bokmålsversjon på den ene siden, og nynorskversjon på den andre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Produseres også på tre samiske språk.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 har sendt ut bestillingsskjema for valgmateriell, hvor dere blant annet kan bestille denne plakaten.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Som nevnt vil det også gjøres endringer på duken som finnes i valgavlukkene, som gjør at vi anbefaler dere å bestille ny duk til avlukkene.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690E896-B8BB-0634-A575-03A09CB44D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61980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16722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Hvor, når og hvordan de kan stemme: viktigst for velgere å vite 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Kommunene er pålagt å kunngjøre lokalt om overskriftene på godkjente valglister og opplysninger om hvor de er lagt ut.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Dere skal også kunngjøre om: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Utleggingen av manntallet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Tid og sted for stemmegivning, og eventuelle endringer i når og hvor velgerne kan stemme.</a:t>
            </a:r>
            <a:endParaRPr lang="nb-NO" sz="1800" b="0" kern="1200" dirty="0">
              <a:effectLst/>
              <a:latin typeface="Aptos" panose="020B00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Intensjonen: </a:t>
            </a:r>
            <a:r>
              <a:rPr lang="nb-NO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sørge for at flest mulig har mest mulig relevant informasjon for å stemme. 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Annonser</a:t>
            </a:r>
            <a:r>
              <a:rPr lang="nb-NO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lokale eller regionale papiraviser, nettaviser</a:t>
            </a:r>
            <a:r>
              <a:rPr lang="nb-NO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og på </a:t>
            </a:r>
            <a:r>
              <a:rPr lang="nb-NO" sz="18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nettsider</a:t>
            </a:r>
            <a:r>
              <a:rPr lang="nb-NO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form av annonser. </a:t>
            </a:r>
          </a:p>
          <a:p>
            <a:pPr marL="1200150" lvl="2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Mange har også tilgjengeliggjort informasjon på egne </a:t>
            </a:r>
            <a:r>
              <a:rPr lang="nb-NO" sz="18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nettsider</a:t>
            </a:r>
            <a:r>
              <a:rPr lang="nb-NO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eller på</a:t>
            </a:r>
            <a:r>
              <a:rPr lang="nb-NO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sosiale medier.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Uansett hvordan man velger å kunngjøre, er det viktig at man tar hensyn til å </a:t>
            </a:r>
            <a:r>
              <a:rPr lang="nb-NO" sz="18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nå flest mulig 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med valginformasjon. 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Planlegg tidlig</a:t>
            </a:r>
            <a:endParaRPr lang="nb-NO" sz="1800" b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Identifiser</a:t>
            </a:r>
            <a:r>
              <a:rPr lang="nb-NO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hva velgeren trenger å vite og på hvilket </a:t>
            </a:r>
            <a:r>
              <a:rPr lang="nb-NO" sz="18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tidspunkt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Sett av</a:t>
            </a:r>
            <a:r>
              <a:rPr lang="nb-NO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tid og ressurser 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til dette arbeidet, og involver de rette hodene i kommunen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 er også lov til å være </a:t>
            </a:r>
            <a:r>
              <a:rPr lang="nb-NO" sz="18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kreative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eller å </a:t>
            </a:r>
            <a:r>
              <a:rPr lang="nb-NO" sz="18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samarbeide</a:t>
            </a:r>
            <a:r>
              <a:rPr lang="nb-NO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med nabokommunen eller </a:t>
            </a:r>
            <a:r>
              <a:rPr lang="nb-NO" sz="18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gjenbruke materiellet 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 har laget</a:t>
            </a: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Har dere ikke allerede en egen valgside på nettsidene deres, er det kanskje et sted å starte. </a:t>
            </a:r>
          </a:p>
          <a:p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05307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1883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Viktigst for velgere: Når de kan stemme, Hvor de kan stemme, og hvordan de går frem for å stemme. 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Vanskelig å nå ut til alle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Må rette ekstra innsats mot enkelte grupper – ofte med lavere valgdeltakelse 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Eksempler: informasjon om forhåndsstemming, stemme hjemmefra, ikke-digitale velgere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421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300BB-728C-7C76-230D-848252FCB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04642497-CB35-BE17-8651-3667B6B66A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1CFFD43C-BC89-A762-5E94-4FEAF8ADCF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Samarbeid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 erfaringer og idéer innad i kommunen, på tvers av kommunene, eller med oss i Valgdirektoratet. 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Valget skjer på deres hjemmebane – velgerne skal møte opp i deres valglokaler. 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 tips: ta en tidlig prat med noen som jobber med kommunikasjon i kommunen. Legg en plan og gjør det dere kan for å være på offensiven, bruk lokalmedia, og spre informasjon andre steder.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Må ha god dialog, også når ting ikke går som det skal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5C42FA8-2627-E58D-2990-8677C282AA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9678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FA789-AEAD-DCB9-D3CA-9B49F3FDE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B6B119BE-4654-A0AC-27E3-B46D5D960D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847A0198-9735-2C9F-F086-C8BFD0A520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Eksempler: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Telleproblemer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 2023 – ikke riktig, men illustrerer utfordringene med media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Må støtte hverandre, alle blir påvirket av feilene, må løse det sammen og lære av det til neste gang. 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54FE8C4-4F8D-35D6-4208-8938B8C251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9468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646E3-7A13-1F16-0EF2-BD82DBC5D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D17A43-132A-2796-6455-176B5523FF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F96863E5-56AB-C785-AEDE-C4CCA54F6A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Media er vår beste venn for å formidle informasjon 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Bruk det for det det er verdt 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Kontakt lokalmedia, gjør dere tilgjengelig, send saker som er relevante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7BA9FFE-E357-EB0A-43EA-9FD1F44263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277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Planene våre for valgåret 2025.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904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Våre nettsider med velgerinformasjonen: Valg.no, valglokaler.no, og valgresultat.no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Rettet mot velgere, media og andre interessenter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181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Valg.no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bærebjelken i direktoratets kommunikasjon. 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Inneholder all nødvendig informasjon om valg og hvordan man stemmer.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Hovedsakelig for velgeren. 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Informasjonen som trekkes frem på forsiden styres av perioden vi er i 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Den siste tiden har det vært informasjon om listeforslag, etter hvert vil det være andre ting, forhåndsstemmeperiode, valgdag, osv.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Skal ha en logisk innretning og relevant innhold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Finner relevante artikler om alt man trenger å vite om valg: informasjon og veiledning om stemmegivning, både i Norge og utenriks </a:t>
            </a:r>
          </a:p>
          <a:p>
            <a:pPr marL="1200150" lvl="2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Også brosjyrer, bilder, </a:t>
            </a:r>
            <a:r>
              <a:rPr lang="nb-NO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osv</a:t>
            </a:r>
            <a:endParaRPr lang="nb-N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563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7AF651-8B10-B24C-9288-40CB26C3F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139" y="3028143"/>
            <a:ext cx="11257722" cy="1921544"/>
          </a:xfrm>
          <a:solidFill>
            <a:schemeClr val="bg1">
              <a:lumMod val="95000"/>
            </a:schemeClr>
          </a:solidFill>
        </p:spPr>
        <p:txBody>
          <a:bodyPr wrap="square" lIns="360000" tIns="720000" rIns="360000" bIns="360000" anchor="b">
            <a:spAutoFit/>
          </a:bodyPr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0850E4-18A6-B64F-B35C-195985DEA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139" y="4949687"/>
            <a:ext cx="11257722" cy="1711228"/>
          </a:xfrm>
          <a:solidFill>
            <a:schemeClr val="bg1">
              <a:lumMod val="95000"/>
            </a:schemeClr>
          </a:solidFill>
        </p:spPr>
        <p:txBody>
          <a:bodyPr lIns="360000" tIns="0" rIns="360000" bIns="36000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E7DD1FC-296F-D349-B10B-4B51E290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2ABA-E3F1-994B-9CDC-C035E2122860}" type="datetime1">
              <a:rPr lang="nb-NO" smtClean="0"/>
              <a:t>21.02.2025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62A429E-2725-7F44-9C61-590A32F2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gjennomføre valg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6F3E9E8-E0E1-0643-9F33-4D6B1F92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Grafikk 7">
            <a:extLst>
              <a:ext uri="{FF2B5EF4-FFF2-40B4-BE49-F238E27FC236}">
                <a16:creationId xmlns:a16="http://schemas.microsoft.com/office/drawing/2014/main" id="{6933E670-45C5-4F19-8EAB-2C5F4D0FAE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138" y="693404"/>
            <a:ext cx="3764203" cy="737831"/>
          </a:xfrm>
          <a:prstGeom prst="rect">
            <a:avLst/>
          </a:prstGeom>
        </p:spPr>
      </p:pic>
      <p:sp>
        <p:nvSpPr>
          <p:cNvPr id="13" name="Rektangel 7">
            <a:extLst>
              <a:ext uri="{FF2B5EF4-FFF2-40B4-BE49-F238E27FC236}">
                <a16:creationId xmlns:a16="http://schemas.microsoft.com/office/drawing/2014/main" id="{C183AFC8-5BB4-4697-A185-E4973638D221}"/>
              </a:ext>
            </a:extLst>
          </p:cNvPr>
          <p:cNvSpPr/>
          <p:nvPr userDrawn="1"/>
        </p:nvSpPr>
        <p:spPr>
          <a:xfrm>
            <a:off x="0" y="6667248"/>
            <a:ext cx="12192000" cy="190752"/>
          </a:xfrm>
          <a:prstGeom prst="rect">
            <a:avLst/>
          </a:prstGeom>
          <a:solidFill>
            <a:srgbClr val="FF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783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496ED63-9B53-F648-8DC3-DCACFFC6D478}"/>
              </a:ext>
            </a:extLst>
          </p:cNvPr>
          <p:cNvSpPr/>
          <p:nvPr/>
        </p:nvSpPr>
        <p:spPr>
          <a:xfrm>
            <a:off x="0" y="6633882"/>
            <a:ext cx="12233835" cy="268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EFB0C39-1654-7B48-8029-FB04E0E768B1}"/>
              </a:ext>
            </a:extLst>
          </p:cNvPr>
          <p:cNvSpPr/>
          <p:nvPr userDrawn="1"/>
        </p:nvSpPr>
        <p:spPr>
          <a:xfrm>
            <a:off x="0" y="6633882"/>
            <a:ext cx="12233835" cy="268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3048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44E5AC-228B-BF42-A8AC-75297D1F5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40" y="987426"/>
            <a:ext cx="4304886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63053F0-4530-C74B-B2BA-5E5604383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8688-FCCB-B247-8221-D4A5598F836F}" type="datetime1">
              <a:rPr lang="nb-NO" smtClean="0"/>
              <a:t>21.02.2025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62C2428-28F7-F340-BCB9-26AA49890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gjennomføre valg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E5CB07A-A018-5849-ADE8-DC7E4CFF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D39726-7E22-48CC-81DD-CAB5D580C2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140" y="2057400"/>
            <a:ext cx="4304886" cy="38115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D25CB5-5D2F-4086-AB0A-85B700ABD8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3188" y="987426"/>
            <a:ext cx="6541673" cy="461161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7389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8A2A82-40C2-6D4E-A651-D47F5368B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40" y="987424"/>
            <a:ext cx="4304886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4BD2CFE-79A5-1B46-86FF-5E131691BA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541673" cy="462487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78ED750-0ED1-0B48-87F3-DF4055DF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5F9A-9E3C-624B-98F3-DFB4BBFC3BC4}" type="datetime1">
              <a:rPr lang="nb-NO" smtClean="0"/>
              <a:t>21.02.2025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9AB28C3-0B9A-BF45-923E-23ECE074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gjennomføre valg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8F5E91F-F238-EC4C-9D38-2420CF40D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26E419-9A60-40DA-8429-82162B63B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140" y="2057400"/>
            <a:ext cx="4304886" cy="38115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63696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47C52F8-BFEC-F441-8F85-F61935F849F6}"/>
              </a:ext>
            </a:extLst>
          </p:cNvPr>
          <p:cNvSpPr/>
          <p:nvPr/>
        </p:nvSpPr>
        <p:spPr>
          <a:xfrm>
            <a:off x="0" y="-47413"/>
            <a:ext cx="12192000" cy="6905413"/>
          </a:xfrm>
          <a:prstGeom prst="rect">
            <a:avLst/>
          </a:prstGeom>
          <a:solidFill>
            <a:srgbClr val="FF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D9F80975-59A9-5941-9B4A-7C94F1E67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140" y="3940106"/>
            <a:ext cx="1125772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9DE0825-1FB5-7A4D-A414-21664FE34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815" y="2294466"/>
            <a:ext cx="5638370" cy="1110827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EC916C1B-49F9-D546-B950-E0AD88ABFDC6}"/>
              </a:ext>
            </a:extLst>
          </p:cNvPr>
          <p:cNvSpPr/>
          <p:nvPr userDrawn="1"/>
        </p:nvSpPr>
        <p:spPr>
          <a:xfrm>
            <a:off x="0" y="-47413"/>
            <a:ext cx="12192000" cy="6905413"/>
          </a:xfrm>
          <a:prstGeom prst="rect">
            <a:avLst/>
          </a:prstGeom>
          <a:solidFill>
            <a:srgbClr val="FF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Grafikk 6">
            <a:extLst>
              <a:ext uri="{FF2B5EF4-FFF2-40B4-BE49-F238E27FC236}">
                <a16:creationId xmlns:a16="http://schemas.microsoft.com/office/drawing/2014/main" id="{1284DE19-A9FC-AB4E-A6DF-13013C07C7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6815" y="2294466"/>
            <a:ext cx="5638370" cy="111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01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72B29BBE-5D81-2E42-815E-6ADADF8C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871323"/>
            <a:ext cx="112577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D94BFA-FB23-42B3-A43F-C87639140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A950-9B27-0147-8959-78A35DD066F6}" type="datetime1">
              <a:rPr lang="nb-NO" smtClean="0"/>
              <a:pPr/>
              <a:t>21.02.2025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9DDA55-CC87-4C5C-90EB-0F42E274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gjennomføre valg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8A7AE-F710-47C9-BEC6-CFB22BE03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550F5D4-3D6F-4FE7-B4D9-DC9A0FF388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139" y="2196887"/>
            <a:ext cx="11257722" cy="3789791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30248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lloms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11">
            <a:extLst>
              <a:ext uri="{FF2B5EF4-FFF2-40B4-BE49-F238E27FC236}">
                <a16:creationId xmlns:a16="http://schemas.microsoft.com/office/drawing/2014/main" id="{774DB7DA-B13E-7B42-95AF-3C1CEB6328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12192000" cy="6673026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nb-NO" dirty="0"/>
              <a:t>Bildeplassholder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27AF651-8B10-B24C-9288-40CB26C3F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139" y="4914670"/>
            <a:ext cx="11257722" cy="1170230"/>
          </a:xfrm>
          <a:solidFill>
            <a:schemeClr val="bg1"/>
          </a:solidFill>
        </p:spPr>
        <p:txBody>
          <a:bodyPr wrap="square" lIns="360000" tIns="360000" rIns="360000" bIns="360000" anchor="b" anchorCtr="0">
            <a:sp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E7DD1FC-296F-D349-B10B-4B51E290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2ABA-E3F1-994B-9CDC-C035E2122860}" type="datetime1">
              <a:rPr lang="nb-NO" smtClean="0"/>
              <a:t>21.02.2025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62A429E-2725-7F44-9C61-590A32F2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gjennomføre valg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6F3E9E8-E0E1-0643-9F33-4D6B1F92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3CB00A-8820-4CA8-9F75-8C59FD05CF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138" y="401310"/>
            <a:ext cx="1821851" cy="3589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0745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t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7AF651-8B10-B24C-9288-40CB26C3F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8903" y="2843885"/>
            <a:ext cx="9354194" cy="1170230"/>
          </a:xfrm>
          <a:noFill/>
        </p:spPr>
        <p:txBody>
          <a:bodyPr wrap="square" lIns="360000" tIns="360000" rIns="360000" bIns="360000" anchor="ctr" anchorCtr="0">
            <a:sp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E7DD1FC-296F-D349-B10B-4B51E290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E02ABA-E3F1-994B-9CDC-C035E2122860}" type="datetime1">
              <a:rPr lang="nb-NO" smtClean="0"/>
              <a:pPr/>
              <a:t>21.02.2025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62A429E-2725-7F44-9C61-590A32F2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Hvordan gjennomføre valg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6F3E9E8-E0E1-0643-9F33-4D6B1F92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48CFE-08FE-654C-8A49-98896CE6F7B5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57D22FE3-53CC-5B45-AFC0-878FCD4319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5074" y="401309"/>
            <a:ext cx="1821851" cy="3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85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47C52F8-BFEC-F441-8F85-F61935F849F6}"/>
              </a:ext>
            </a:extLst>
          </p:cNvPr>
          <p:cNvSpPr/>
          <p:nvPr userDrawn="1"/>
        </p:nvSpPr>
        <p:spPr>
          <a:xfrm>
            <a:off x="0" y="-47413"/>
            <a:ext cx="12192000" cy="6905413"/>
          </a:xfrm>
          <a:prstGeom prst="rect">
            <a:avLst/>
          </a:prstGeom>
          <a:solidFill>
            <a:srgbClr val="FF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D9F80975-59A9-5941-9B4A-7C94F1E677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7140" y="3940106"/>
            <a:ext cx="1125772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Rediger tekststiler i malen
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9DE0825-1FB5-7A4D-A414-21664FE347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6815" y="2294466"/>
            <a:ext cx="5638370" cy="111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72B29BBE-5D81-2E42-815E-6ADADF8C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871323"/>
            <a:ext cx="112577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D2A85-636A-4B56-827C-2143CF3FC57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7139" y="2196887"/>
            <a:ext cx="11257722" cy="3789791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8D47F8-9787-4DEA-A47F-98B114BCD32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DF83A950-9B27-0147-8959-78A35DD066F6}" type="datetime1">
              <a:rPr lang="nb-NO" smtClean="0"/>
              <a:pPr/>
              <a:t>21.02.2025</a:t>
            </a:fld>
            <a:endParaRPr lang="nb-N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B7AA79-7296-4B14-85DA-10D70C3759E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Hvordan gjennomføre valg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08255-4800-4413-8EFD-6A09ADBD0D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220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-oransje">
    <p:bg>
      <p:bgPr>
        <a:solidFill>
          <a:schemeClr val="accent1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6D18F1-92B8-1541-8909-6C0467320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835095"/>
            <a:ext cx="11257722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F8A2966-C8AB-8B4D-BAB7-BEB7D0E469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7140" y="3940106"/>
            <a:ext cx="1125772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5FDF17-EE65-7E4B-90B7-E976C0D8D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9894-ECB5-9C4F-BC20-9E9C0EDE327D}" type="datetime1">
              <a:rPr lang="nb-NO" smtClean="0"/>
              <a:t>21.02.2025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CA3500-BC1A-5F4E-9D1D-E3B54E65E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gjennomføre valg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B5C173E-205D-5A42-8603-4A3ECCB96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Grafikk 7">
            <a:extLst>
              <a:ext uri="{FF2B5EF4-FFF2-40B4-BE49-F238E27FC236}">
                <a16:creationId xmlns:a16="http://schemas.microsoft.com/office/drawing/2014/main" id="{B0DB83E6-0741-4D02-9817-585AA060FD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5074" y="401309"/>
            <a:ext cx="1821851" cy="3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-lill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6D18F1-92B8-1541-8909-6C0467320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835095"/>
            <a:ext cx="11257722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F8A2966-C8AB-8B4D-BAB7-BEB7D0E469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7140" y="3940106"/>
            <a:ext cx="1125772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5FDF17-EE65-7E4B-90B7-E976C0D8D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60EF-8941-7249-8A41-737BBA10A666}" type="datetime1">
              <a:rPr lang="nb-NO" smtClean="0"/>
              <a:t>21.02.2025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CA3500-BC1A-5F4E-9D1D-E3B54E65E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gjennomføre valg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B5C173E-205D-5A42-8603-4A3ECCB96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Grafikk 7">
            <a:extLst>
              <a:ext uri="{FF2B5EF4-FFF2-40B4-BE49-F238E27FC236}">
                <a16:creationId xmlns:a16="http://schemas.microsoft.com/office/drawing/2014/main" id="{542551D8-8D62-45D7-8E82-B4D3F3B9AA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5074" y="401309"/>
            <a:ext cx="1821851" cy="3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42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-grønn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6D18F1-92B8-1541-8909-6C0467320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835095"/>
            <a:ext cx="11257722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F8A2966-C8AB-8B4D-BAB7-BEB7D0E469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7140" y="3940106"/>
            <a:ext cx="1125772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5FDF17-EE65-7E4B-90B7-E976C0D8D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96FB-0152-EE47-A717-304DDA13336E}" type="datetime1">
              <a:rPr lang="nb-NO" smtClean="0"/>
              <a:t>21.02.2025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CA3500-BC1A-5F4E-9D1D-E3B54E65E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gjennomføre valg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B5C173E-205D-5A42-8603-4A3ECCB96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Grafikk 7">
            <a:extLst>
              <a:ext uri="{FF2B5EF4-FFF2-40B4-BE49-F238E27FC236}">
                <a16:creationId xmlns:a16="http://schemas.microsoft.com/office/drawing/2014/main" id="{EA253783-6357-4ED1-AD8D-F57B5232C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5074" y="401309"/>
            <a:ext cx="1821851" cy="3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8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s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11">
            <a:extLst>
              <a:ext uri="{FF2B5EF4-FFF2-40B4-BE49-F238E27FC236}">
                <a16:creationId xmlns:a16="http://schemas.microsoft.com/office/drawing/2014/main" id="{774DB7DA-B13E-7B42-95AF-3C1CEB6328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12192000" cy="6673026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nb-NO" dirty="0"/>
              <a:t>Bildeplassholder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27AF651-8B10-B24C-9288-40CB26C3F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139" y="4914670"/>
            <a:ext cx="11257722" cy="1170230"/>
          </a:xfrm>
          <a:solidFill>
            <a:schemeClr val="bg1"/>
          </a:solidFill>
        </p:spPr>
        <p:txBody>
          <a:bodyPr wrap="square" lIns="360000" tIns="360000" rIns="360000" bIns="360000" anchor="b" anchorCtr="0">
            <a:sp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E7DD1FC-296F-D349-B10B-4B51E290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2ABA-E3F1-994B-9CDC-C035E2122860}" type="datetime1">
              <a:rPr lang="nb-NO" smtClean="0"/>
              <a:t>21.02.2025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62A429E-2725-7F44-9C61-590A32F2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gjennomføre valg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6F3E9E8-E0E1-0643-9F33-4D6B1F92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A244C-306B-43F6-BDB6-FD2C274624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138" y="401310"/>
            <a:ext cx="1821851" cy="3589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014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7AF651-8B10-B24C-9288-40CB26C3F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8903" y="2843885"/>
            <a:ext cx="9354194" cy="1170230"/>
          </a:xfrm>
          <a:noFill/>
        </p:spPr>
        <p:txBody>
          <a:bodyPr wrap="square" lIns="360000" tIns="360000" rIns="360000" bIns="360000" anchor="ctr" anchorCtr="0">
            <a:sp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E7DD1FC-296F-D349-B10B-4B51E290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E02ABA-E3F1-994B-9CDC-C035E2122860}" type="datetime1">
              <a:rPr lang="nb-NO" smtClean="0"/>
              <a:pPr/>
              <a:t>21.02.2025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62A429E-2725-7F44-9C61-590A32F2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Hvordan gjennomføre valg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6F3E9E8-E0E1-0643-9F33-4D6B1F92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48CFE-08FE-654C-8A49-98896CE6F7B5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7">
            <a:extLst>
              <a:ext uri="{FF2B5EF4-FFF2-40B4-BE49-F238E27FC236}">
                <a16:creationId xmlns:a16="http://schemas.microsoft.com/office/drawing/2014/main" id="{76D51CE8-33CC-43C7-9198-2F2261C89B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5074" y="401309"/>
            <a:ext cx="1821851" cy="3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8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436E32-6B64-7844-9586-387914CE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934EEE9-0797-2C4D-B1BB-47120F018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3DF2-BCE4-A94F-8D68-C834B7349F1B}" type="datetime1">
              <a:rPr lang="nb-NO" smtClean="0"/>
              <a:t>21.02.2025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9B74219-BB42-0F4F-A7D9-1C858E18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gjennomføre valg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F9B54AD-9CEA-124E-8F2F-C6B5E213F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24E9B25-887B-41EE-B3E0-46C32F3EDC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140" y="2196886"/>
            <a:ext cx="5552661" cy="3892488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C416B9-351E-4819-8BA8-99167DEBAA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2196886"/>
            <a:ext cx="5552661" cy="3892488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0805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643602-F6E1-1744-998B-F3DD7E6FC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E4FA55B-96E1-354E-B16A-BF7C0F518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3769-0C69-264E-AAA8-0104A3D496AA}" type="datetime1">
              <a:rPr lang="nb-NO" smtClean="0"/>
              <a:t>21.02.2025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FB10164-9323-9B4B-8611-8478221FE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gjennomføre valg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7E146B0-4950-4F4A-B75D-71394A21E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129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6D3E3AC-807C-3447-A4DF-B9B1ED49A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871323"/>
            <a:ext cx="112577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29576FE-0FF7-9F42-8F40-329E2683F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138" y="2196887"/>
            <a:ext cx="11257723" cy="3859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A005CC8-B480-154F-A858-0FCB4CCC7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139" y="6196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Circular Std Book" panose="020B0604020101020102" pitchFamily="34" charset="77"/>
              </a:defRPr>
            </a:lvl1pPr>
          </a:lstStyle>
          <a:p>
            <a:fld id="{DF83A950-9B27-0147-8959-78A35DD066F6}" type="datetime1">
              <a:rPr lang="nb-NO" smtClean="0"/>
              <a:pPr/>
              <a:t>21.02.2025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087464F-A8FD-3A44-BF92-BC5460E40D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964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Circular Std Book" panose="020B0604020101020102" pitchFamily="34" charset="77"/>
              </a:defRPr>
            </a:lvl1pPr>
          </a:lstStyle>
          <a:p>
            <a:r>
              <a:rPr lang="nb-NO" dirty="0"/>
              <a:t>Hvordan gjennomføre valg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52836E2-55F5-FF4E-942C-2B704C2C1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1661" y="6196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Circular Std Book" panose="020B0604020101020102" pitchFamily="34" charset="77"/>
              </a:defRPr>
            </a:lvl1pPr>
          </a:lstStyle>
          <a:p>
            <a:fld id="{1B848CFE-08FE-654C-8A49-98896CE6F7B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14E54E4-E9F9-534E-8C65-0F6EE354CCB4}"/>
              </a:ext>
            </a:extLst>
          </p:cNvPr>
          <p:cNvSpPr/>
          <p:nvPr/>
        </p:nvSpPr>
        <p:spPr>
          <a:xfrm>
            <a:off x="0" y="6667248"/>
            <a:ext cx="12192000" cy="190752"/>
          </a:xfrm>
          <a:prstGeom prst="rect">
            <a:avLst/>
          </a:prstGeom>
          <a:solidFill>
            <a:srgbClr val="FF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C5A7A3A-938C-E34F-89EB-23B443566426}"/>
              </a:ext>
            </a:extLst>
          </p:cNvPr>
          <p:cNvSpPr/>
          <p:nvPr userDrawn="1"/>
        </p:nvSpPr>
        <p:spPr>
          <a:xfrm>
            <a:off x="0" y="6667248"/>
            <a:ext cx="12192000" cy="190752"/>
          </a:xfrm>
          <a:prstGeom prst="rect">
            <a:avLst/>
          </a:prstGeom>
          <a:solidFill>
            <a:srgbClr val="FF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Grafikk 7">
            <a:extLst>
              <a:ext uri="{FF2B5EF4-FFF2-40B4-BE49-F238E27FC236}">
                <a16:creationId xmlns:a16="http://schemas.microsoft.com/office/drawing/2014/main" id="{D9DE7D28-813F-4167-A05C-F6742576F787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67137" y="401309"/>
            <a:ext cx="1821851" cy="3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8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50" r:id="rId14"/>
    <p:sldLayoutId id="2147483663" r:id="rId15"/>
    <p:sldLayoutId id="2147483664" r:id="rId16"/>
    <p:sldLayoutId id="2147483662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+mj-lt"/>
          <a:ea typeface="+mj-ea"/>
          <a:cs typeface="Circular Std" panose="020B0604020101020102" pitchFamily="34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Circular Std Book" panose="020B0604020101020102" pitchFamily="34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1A64B4-2D15-494A-AC58-98B1D34B5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139" y="2197147"/>
            <a:ext cx="11257722" cy="2752540"/>
          </a:xfrm>
        </p:spPr>
        <p:txBody>
          <a:bodyPr/>
          <a:lstStyle/>
          <a:p>
            <a:r>
              <a:rPr lang="nb-NO" dirty="0"/>
              <a:t>Informasjons- </a:t>
            </a:r>
            <a:br>
              <a:rPr lang="nb-NO" dirty="0"/>
            </a:br>
            <a:r>
              <a:rPr lang="nb-NO" dirty="0"/>
              <a:t>og kommunikasjonsarbeid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AA39CC7-6780-2345-B464-47C57D547B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360000" tIns="0" rIns="360000" bIns="360000" rtlCol="0" anchor="t">
            <a:normAutofit/>
          </a:bodyPr>
          <a:lstStyle/>
          <a:p>
            <a:r>
              <a:rPr lang="nb-NO" dirty="0"/>
              <a:t>Kjetil V. Johansen</a:t>
            </a:r>
          </a:p>
        </p:txBody>
      </p:sp>
    </p:spTree>
    <p:extLst>
      <p:ext uri="{BB962C8B-B14F-4D97-AF65-F5344CB8AC3E}">
        <p14:creationId xmlns:p14="http://schemas.microsoft.com/office/powerpoint/2010/main" val="1088078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759124-6261-3ED7-3EC7-9ADEC7471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40" y="987426"/>
            <a:ext cx="4304886" cy="1069974"/>
          </a:xfrm>
        </p:spPr>
        <p:txBody>
          <a:bodyPr anchor="b">
            <a:normAutofit/>
          </a:bodyPr>
          <a:lstStyle/>
          <a:p>
            <a:r>
              <a:rPr lang="nb-NO" sz="4400" dirty="0"/>
              <a:t>Valglokaler.no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40A963-EC94-F50D-8EDE-4FA2123C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139" y="61964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76B8C81-7AC1-4E23-AC81-8F5CD16D0EB1}" type="datetime1">
              <a:rPr lang="nb-NO" smtClean="0"/>
              <a:t>21.02.2025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B2018DB-F137-26D7-CAAE-5E4F46F28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6400"/>
            <a:ext cx="4114800" cy="365125"/>
          </a:xfrm>
        </p:spPr>
        <p:txBody>
          <a:bodyPr anchor="ctr">
            <a:normAutofit/>
          </a:bodyPr>
          <a:lstStyle/>
          <a:p>
            <a:r>
              <a:rPr lang="nb-NO" dirty="0">
                <a:cs typeface="Arial"/>
              </a:rPr>
              <a:t>Valgkonferansen 2025</a:t>
            </a:r>
            <a:endParaRPr lang="nb-NO" dirty="0">
              <a:ea typeface="+mn-lt"/>
              <a:cs typeface="+mn-lt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352CF9C-924C-AA83-E96F-B4997FA1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1661" y="61964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B848CFE-08FE-654C-8A49-98896CE6F7B5}" type="slidenum">
              <a:rPr lang="nb-NO" smtClean="0"/>
              <a:pPr>
                <a:spcAft>
                  <a:spcPts val="600"/>
                </a:spcAft>
              </a:pPr>
              <a:t>10</a:t>
            </a:fld>
            <a:endParaRPr lang="nb-NO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96993DFE-2761-122B-4460-83BCBABA8D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140" y="2245139"/>
            <a:ext cx="4989581" cy="36238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400" dirty="0"/>
              <a:t>Adresser og åpningstider for alle landets valglokaler</a:t>
            </a:r>
          </a:p>
          <a:p>
            <a:r>
              <a:rPr lang="nb-NO" sz="2400" dirty="0"/>
              <a:t>Stemmesteder i utlandet</a:t>
            </a:r>
          </a:p>
          <a:p>
            <a:r>
              <a:rPr lang="nb-NO" sz="2400" dirty="0"/>
              <a:t>Informasjon om tilgjengelighet og åpningstider oppdateres av kommunene</a:t>
            </a:r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65F34615-385E-54B9-8348-6CB5219F78A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992837" y="1137223"/>
            <a:ext cx="5903349" cy="4693123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6598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759124-6261-3ED7-3EC7-9ADEC7471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40" y="987426"/>
            <a:ext cx="4304886" cy="1069974"/>
          </a:xfrm>
        </p:spPr>
        <p:txBody>
          <a:bodyPr anchor="b">
            <a:normAutofit/>
          </a:bodyPr>
          <a:lstStyle/>
          <a:p>
            <a:r>
              <a:rPr lang="nb-NO" sz="4400" dirty="0"/>
              <a:t>Valgresultat.no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40A963-EC94-F50D-8EDE-4FA2123C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139" y="61964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7B988D2-F351-4888-BBE1-A70F3B1D779A}" type="datetime1">
              <a:rPr lang="nb-NO" smtClean="0"/>
              <a:t>21.02.2025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B2018DB-F137-26D7-CAAE-5E4F46F28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6400"/>
            <a:ext cx="4114800" cy="365125"/>
          </a:xfrm>
        </p:spPr>
        <p:txBody>
          <a:bodyPr anchor="ctr">
            <a:normAutofit/>
          </a:bodyPr>
          <a:lstStyle/>
          <a:p>
            <a:r>
              <a:rPr lang="nb-NO" dirty="0">
                <a:cs typeface="Arial"/>
              </a:rPr>
              <a:t>Valgkonferansen 2025</a:t>
            </a:r>
            <a:endParaRPr lang="nb-NO" dirty="0">
              <a:ea typeface="+mn-lt"/>
              <a:cs typeface="+mn-lt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352CF9C-924C-AA83-E96F-B4997FA1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1661" y="61964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B848CFE-08FE-654C-8A49-98896CE6F7B5}" type="slidenum">
              <a:rPr lang="nb-NO" smtClean="0"/>
              <a:pPr>
                <a:spcAft>
                  <a:spcPts val="600"/>
                </a:spcAft>
              </a:pPr>
              <a:t>11</a:t>
            </a:fld>
            <a:endParaRPr lang="nb-NO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96993DFE-2761-122B-4460-83BCBABA8D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140" y="2212008"/>
            <a:ext cx="5066884" cy="36569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400" dirty="0"/>
              <a:t>Resultater og status på opptelling</a:t>
            </a:r>
          </a:p>
          <a:p>
            <a:r>
              <a:rPr lang="nb-NO" sz="2400" dirty="0"/>
              <a:t>Presentasjon av nøkkeltall</a:t>
            </a:r>
          </a:p>
          <a:p>
            <a:r>
              <a:rPr lang="nb-NO" sz="2400" dirty="0"/>
              <a:t>Alle får tilgang samtidig,</a:t>
            </a:r>
            <a:br>
              <a:rPr lang="nb-NO" sz="2400" dirty="0"/>
            </a:br>
            <a:r>
              <a:rPr lang="nb-NO" sz="2400" dirty="0"/>
              <a:t>klokken 21. på valgdagen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CD9E7CF9-BA3C-C547-921B-05D7ED8DB78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942624" y="1123156"/>
            <a:ext cx="5993083" cy="4745832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6081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6DF215-275C-0BAC-14D6-2B0387A3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40" y="792534"/>
            <a:ext cx="7625028" cy="1069975"/>
          </a:xfrm>
        </p:spPr>
        <p:txBody>
          <a:bodyPr>
            <a:normAutofit/>
          </a:bodyPr>
          <a:lstStyle/>
          <a:p>
            <a:r>
              <a:rPr lang="nb-NO" sz="4400" dirty="0"/>
              <a:t>Informasjon til velger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5310F7-E40B-6A3B-1B4B-07B1EAE57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E43F-AE72-45F5-BE62-275115A07649}" type="datetime1">
              <a:rPr lang="nb-NO" smtClean="0"/>
              <a:t>21.02.2025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AE8EA25-9BB2-A5DD-9315-19706FCD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>
                <a:cs typeface="Arial"/>
              </a:rPr>
              <a:t>Valgkonferansen 2025</a:t>
            </a:r>
            <a:endParaRPr lang="nb-NO" dirty="0">
              <a:ea typeface="+mn-lt"/>
              <a:cs typeface="+mn-lt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1584EF-3786-0252-C7A8-21F331006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pPr/>
              <a:t>12</a:t>
            </a:fld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B3B2B9-47CB-02D8-DCD2-3B9F391100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140" y="2189921"/>
            <a:ext cx="6645314" cy="36790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nb-NO" sz="2800" dirty="0">
                <a:cs typeface="Calibri"/>
              </a:rPr>
              <a:t>Informasjonstiltak</a:t>
            </a:r>
            <a:endParaRPr lang="nb-NO" sz="2800" dirty="0"/>
          </a:p>
          <a:p>
            <a:pPr marL="342900" indent="-342900"/>
            <a:r>
              <a:rPr lang="nb-NO" sz="2800" dirty="0">
                <a:latin typeface="Arial"/>
                <a:cs typeface="Calibri"/>
              </a:rPr>
              <a:t>Erstatter valgkort</a:t>
            </a:r>
          </a:p>
          <a:p>
            <a:pPr marL="342900" indent="-342900"/>
            <a:r>
              <a:rPr lang="nb-NO" sz="2800" dirty="0">
                <a:latin typeface="Arial"/>
                <a:cs typeface="Calibri"/>
              </a:rPr>
              <a:t>Digitalt eller fysisk</a:t>
            </a:r>
          </a:p>
          <a:p>
            <a:pPr marL="0" indent="0">
              <a:buNone/>
            </a:pPr>
            <a:endParaRPr lang="nb-NO" sz="2400" dirty="0">
              <a:latin typeface="Calibri"/>
              <a:cs typeface="Calibri"/>
            </a:endParaRPr>
          </a:p>
          <a:p>
            <a:endParaRPr lang="nb-NO" sz="2400" dirty="0">
              <a:latin typeface="Arial" panose="020B0604020202020204"/>
              <a:cs typeface="Arial" panose="020B0604020202020204"/>
            </a:endParaRPr>
          </a:p>
          <a:p>
            <a:endParaRPr lang="nb-NO" sz="2400" dirty="0">
              <a:latin typeface="Arial" panose="020B0604020202020204"/>
              <a:cs typeface="Calibri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6A84A052-3468-2365-F514-3BD9B7653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202" y="784377"/>
            <a:ext cx="5277587" cy="5096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9503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10" descr="Et bilde som inneholder tekst&#10;&#10;Automatisk generert beskrivelse">
            <a:extLst>
              <a:ext uri="{FF2B5EF4-FFF2-40B4-BE49-F238E27FC236}">
                <a16:creationId xmlns:a16="http://schemas.microsoft.com/office/drawing/2014/main" id="{A20BCDFB-C416-BD7F-95F4-A2BA3F2A4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438" y="3451381"/>
            <a:ext cx="3990109" cy="2343500"/>
          </a:xfrm>
          <a:ln>
            <a:noFill/>
          </a:ln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06DF215-275C-0BAC-14D6-2B0387A3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40" y="987424"/>
            <a:ext cx="6280169" cy="1765965"/>
          </a:xfrm>
        </p:spPr>
        <p:txBody>
          <a:bodyPr>
            <a:normAutofit/>
          </a:bodyPr>
          <a:lstStyle/>
          <a:p>
            <a:r>
              <a:rPr lang="nb-NO" sz="4400" dirty="0"/>
              <a:t>SMS </a:t>
            </a:r>
            <a:br>
              <a:rPr lang="nb-NO" sz="4400" dirty="0"/>
            </a:br>
            <a:r>
              <a:rPr lang="nb-NO" sz="3600" b="0" dirty="0"/>
              <a:t>Med påminnelse om valget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5310F7-E40B-6A3B-1B4B-07B1EAE57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EBC1-C67D-4459-BB35-FF7DF50B8636}" type="datetime1">
              <a:rPr lang="nb-NO" smtClean="0"/>
              <a:t>21.02.2025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AE8EA25-9BB2-A5DD-9315-19706FCD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>
                <a:cs typeface="Arial"/>
              </a:rPr>
              <a:t>Valgkonferansen 2023</a:t>
            </a:r>
            <a:endParaRPr lang="nb-NO" dirty="0">
              <a:ea typeface="+mn-lt"/>
              <a:cs typeface="+mn-lt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1584EF-3786-0252-C7A8-21F331006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pPr/>
              <a:t>13</a:t>
            </a:fld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B3B2B9-47CB-02D8-DCD2-3B9F391100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140" y="3429000"/>
            <a:ext cx="6645314" cy="24399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b-NO" dirty="0">
              <a:latin typeface="Calibri"/>
              <a:cs typeface="Calibri"/>
            </a:endParaRPr>
          </a:p>
          <a:p>
            <a:pPr marL="0" indent="0">
              <a:buNone/>
            </a:pPr>
            <a:endParaRPr lang="nb-NO" dirty="0">
              <a:latin typeface="Arial" panose="020B0604020202020204"/>
              <a:cs typeface="Arial" panose="020B0604020202020204"/>
            </a:endParaRPr>
          </a:p>
          <a:p>
            <a:endParaRPr lang="nb-NO" dirty="0">
              <a:latin typeface="Arial" panose="020B0604020202020204"/>
              <a:cs typeface="Calibri"/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188610D5-242B-1655-59B6-29B61CD39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421030" y="1816162"/>
            <a:ext cx="6196397" cy="315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11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6DF215-275C-0BAC-14D6-2B0387A3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40" y="1320799"/>
            <a:ext cx="5740537" cy="1069975"/>
          </a:xfrm>
        </p:spPr>
        <p:txBody>
          <a:bodyPr>
            <a:noAutofit/>
          </a:bodyPr>
          <a:lstStyle/>
          <a:p>
            <a:r>
              <a:rPr lang="nb-NO" sz="4400" dirty="0"/>
              <a:t>Brev til nye norske statsborgere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5310F7-E40B-6A3B-1B4B-07B1EAE57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72DD-6C05-4515-BBF6-6151FAD0A054}" type="datetime1">
              <a:rPr lang="nb-NO" smtClean="0"/>
              <a:t>21.02.2025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AE8EA25-9BB2-A5DD-9315-19706FCD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>
                <a:cs typeface="Arial"/>
              </a:rPr>
              <a:t>Valgkonferansen 2023</a:t>
            </a:r>
            <a:endParaRPr lang="nb-NO" dirty="0">
              <a:ea typeface="+mn-lt"/>
              <a:cs typeface="+mn-lt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1584EF-3786-0252-C7A8-21F331006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pPr/>
              <a:t>14</a:t>
            </a:fld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B3B2B9-47CB-02D8-DCD2-3B9F391100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140" y="2581275"/>
            <a:ext cx="5411942" cy="37972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endParaRPr lang="nb-NO" b="0" i="0" dirty="0">
              <a:solidFill>
                <a:srgbClr val="000000"/>
              </a:solidFill>
              <a:effectLst/>
              <a:latin typeface="Arial"/>
            </a:endParaRPr>
          </a:p>
          <a:p>
            <a:endParaRPr lang="nb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A85C2305-6619-26C0-9336-02C3347B4738}"/>
              </a:ext>
            </a:extLst>
          </p:cNvPr>
          <p:cNvSpPr txBox="1">
            <a:spLocks/>
          </p:cNvSpPr>
          <p:nvPr/>
        </p:nvSpPr>
        <p:spPr>
          <a:xfrm>
            <a:off x="467140" y="2581275"/>
            <a:ext cx="6432734" cy="37972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Circular Std Book" panose="020B0604020101020102" pitchFamily="34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800" dirty="0">
                <a:solidFill>
                  <a:srgbClr val="000000"/>
                </a:solidFill>
                <a:latin typeface="Arial"/>
              </a:rPr>
              <a:t>Oppfordring til å bruke stemmeretten</a:t>
            </a:r>
            <a:endParaRPr lang="nb-NO" sz="2800">
              <a:solidFill>
                <a:srgbClr val="000000"/>
              </a:solidFill>
              <a:latin typeface="Arial"/>
              <a:cs typeface="Arial" panose="020B0604020202020204"/>
            </a:endParaRPr>
          </a:p>
          <a:p>
            <a:r>
              <a:rPr lang="nb-NO" sz="2800" dirty="0">
                <a:ea typeface="+mn-lt"/>
                <a:cs typeface="+mn-lt"/>
              </a:rPr>
              <a:t>Praktisk informasjon om valget</a:t>
            </a:r>
          </a:p>
          <a:p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E3895AB-DA21-EE5B-F407-552B8B551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297" y="421914"/>
            <a:ext cx="3752021" cy="57744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48647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8EF60-D37A-17AA-1198-A4232A56D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ED7298-740E-AC30-3662-7E1E23B13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871323"/>
            <a:ext cx="11257722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Informasjon til utvalgte grupper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14E7AB1-D938-1BB4-D1B3-530CDEE48D1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67139" y="61964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F56D7DA-E077-40D9-936A-5E6056D7325E}" type="datetime1">
              <a:rPr lang="nb-NO" smtClean="0"/>
              <a:pPr>
                <a:spcAft>
                  <a:spcPts val="600"/>
                </a:spcAft>
              </a:pPr>
              <a:t>21.02.2025</a:t>
            </a:fld>
            <a:endParaRPr lang="nb-NO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70FEA98-7EA6-453E-D4E7-16D29E69459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38600" y="6196400"/>
            <a:ext cx="4114800" cy="365125"/>
          </a:xfrm>
        </p:spPr>
        <p:txBody>
          <a:bodyPr/>
          <a:lstStyle/>
          <a:p>
            <a:r>
              <a:rPr lang="nb-NO" dirty="0"/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75B60FB-A4D4-FF91-B225-C4861B9E0B5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81661" y="61964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B848CFE-08FE-654C-8A49-98896CE6F7B5}" type="slidenum">
              <a:rPr lang="nb-NO" smtClean="0"/>
              <a:pPr>
                <a:spcAft>
                  <a:spcPts val="600"/>
                </a:spcAft>
              </a:pPr>
              <a:t>15</a:t>
            </a:fld>
            <a:endParaRPr lang="nb-NO"/>
          </a:p>
        </p:txBody>
      </p:sp>
      <p:graphicFrame>
        <p:nvGraphicFramePr>
          <p:cNvPr id="7" name="Plassholder for innhold 2">
            <a:extLst>
              <a:ext uri="{FF2B5EF4-FFF2-40B4-BE49-F238E27FC236}">
                <a16:creationId xmlns:a16="http://schemas.microsoft.com/office/drawing/2014/main" id="{D3E52ADE-EAEA-7C24-2D63-560A5CB441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562179"/>
              </p:ext>
            </p:extLst>
          </p:nvPr>
        </p:nvGraphicFramePr>
        <p:xfrm>
          <a:off x="467138" y="1712687"/>
          <a:ext cx="11420061" cy="4273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5186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6DF215-275C-0BAC-14D6-2B0387A3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40" y="987424"/>
            <a:ext cx="7625028" cy="1069975"/>
          </a:xfrm>
        </p:spPr>
        <p:txBody>
          <a:bodyPr>
            <a:normAutofit/>
          </a:bodyPr>
          <a:lstStyle/>
          <a:p>
            <a:r>
              <a:rPr lang="nb-NO" sz="4400" dirty="0"/>
              <a:t>Informasjonskampanje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5310F7-E40B-6A3B-1B4B-07B1EAE57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C8BC-38F5-4DDB-9264-8AF6ACB9A560}" type="datetime1">
              <a:rPr lang="nb-NO" smtClean="0"/>
              <a:t>21.02.2025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AE8EA25-9BB2-A5DD-9315-19706FCD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>
                <a:cs typeface="Arial"/>
              </a:rPr>
              <a:t>Valgkonferansen 2025</a:t>
            </a:r>
            <a:endParaRPr lang="nb-NO" dirty="0">
              <a:ea typeface="+mn-lt"/>
              <a:cs typeface="+mn-lt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1584EF-3786-0252-C7A8-21F331006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pPr/>
              <a:t>16</a:t>
            </a:fld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B3B2B9-47CB-02D8-DCD2-3B9F391100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140" y="2256182"/>
            <a:ext cx="7915313" cy="26142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/>
            <a:r>
              <a:rPr lang="nb-NO" sz="2800" dirty="0">
                <a:latin typeface="Arial"/>
                <a:cs typeface="Calibri"/>
              </a:rPr>
              <a:t>Påminnelse om valget</a:t>
            </a:r>
          </a:p>
          <a:p>
            <a:pPr marL="800100" lvl="1" indent="-342900"/>
            <a:r>
              <a:rPr lang="nb-NO" sz="2800" dirty="0">
                <a:latin typeface="Arial"/>
                <a:cs typeface="Calibri"/>
              </a:rPr>
              <a:t>Når, hvor, hvordan</a:t>
            </a:r>
          </a:p>
          <a:p>
            <a:pPr marL="342900" indent="-342900"/>
            <a:r>
              <a:rPr lang="nb-NO" sz="2800" dirty="0">
                <a:latin typeface="Arial"/>
                <a:cs typeface="Calibri"/>
              </a:rPr>
              <a:t>Hovedsakelig digital</a:t>
            </a:r>
          </a:p>
          <a:p>
            <a:pPr marL="800100" lvl="1" indent="-342900"/>
            <a:r>
              <a:rPr lang="nb-NO" sz="2800" dirty="0">
                <a:latin typeface="Arial"/>
                <a:cs typeface="Calibri"/>
              </a:rPr>
              <a:t>Videoer i sosiale medier</a:t>
            </a:r>
          </a:p>
          <a:p>
            <a:pPr marL="800100" lvl="1" indent="-342900"/>
            <a:r>
              <a:rPr lang="nb-NO" sz="2800" dirty="0">
                <a:latin typeface="Arial"/>
                <a:cs typeface="Calibri"/>
              </a:rPr>
              <a:t>Annonser på nettsider og i </a:t>
            </a:r>
            <a:r>
              <a:rPr lang="nb-NO" sz="2800" dirty="0" err="1">
                <a:latin typeface="Arial"/>
                <a:cs typeface="Calibri"/>
              </a:rPr>
              <a:t>podcaster</a:t>
            </a:r>
            <a:endParaRPr lang="nb-NO" sz="2800" dirty="0">
              <a:latin typeface="Arial"/>
              <a:cs typeface="Calibri"/>
            </a:endParaRPr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97374228-6D2C-D00B-EAA7-297287D34C74}"/>
              </a:ext>
            </a:extLst>
          </p:cNvPr>
          <p:cNvGrpSpPr/>
          <p:nvPr/>
        </p:nvGrpSpPr>
        <p:grpSpPr>
          <a:xfrm>
            <a:off x="8503066" y="177211"/>
            <a:ext cx="2304470" cy="6195454"/>
            <a:chOff x="8503066" y="177211"/>
            <a:chExt cx="2304470" cy="6195454"/>
          </a:xfrm>
        </p:grpSpPr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2F5B1AAA-9432-4D98-341F-DB0678754794}"/>
                </a:ext>
              </a:extLst>
            </p:cNvPr>
            <p:cNvSpPr txBox="1"/>
            <p:nvPr/>
          </p:nvSpPr>
          <p:spPr>
            <a:xfrm>
              <a:off x="8503066" y="2803021"/>
              <a:ext cx="658026" cy="548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nb-NO" dirty="0"/>
            </a:p>
          </p:txBody>
        </p:sp>
        <p:pic>
          <p:nvPicPr>
            <p:cNvPr id="10" name="Bilde 9" descr="Et bilde som inneholder tekst, Menneskeansikt, klær, plakat&#10;&#10;Automatisk generert beskrivelse">
              <a:extLst>
                <a:ext uri="{FF2B5EF4-FFF2-40B4-BE49-F238E27FC236}">
                  <a16:creationId xmlns:a16="http://schemas.microsoft.com/office/drawing/2014/main" id="{34D3E6F5-07FC-5830-C2B9-CD7F9FA8C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2422"/>
            <a:stretch/>
          </p:blipFill>
          <p:spPr>
            <a:xfrm>
              <a:off x="8521822" y="177211"/>
              <a:ext cx="2285714" cy="6195454"/>
            </a:xfrm>
            <a:prstGeom prst="rect">
              <a:avLst/>
            </a:prstGeom>
          </p:spPr>
        </p:pic>
        <p:pic>
          <p:nvPicPr>
            <p:cNvPr id="13" name="Bilde 12">
              <a:extLst>
                <a:ext uri="{FF2B5EF4-FFF2-40B4-BE49-F238E27FC236}">
                  <a16:creationId xmlns:a16="http://schemas.microsoft.com/office/drawing/2014/main" id="{34265A39-457D-84CB-1B68-7D41D0BA3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94327" y="296475"/>
              <a:ext cx="1114581" cy="418392"/>
            </a:xfrm>
            <a:prstGeom prst="rect">
              <a:avLst/>
            </a:prstGeom>
          </p:spPr>
        </p:pic>
        <p:pic>
          <p:nvPicPr>
            <p:cNvPr id="16" name="Bilde 15">
              <a:extLst>
                <a:ext uri="{FF2B5EF4-FFF2-40B4-BE49-F238E27FC236}">
                  <a16:creationId xmlns:a16="http://schemas.microsoft.com/office/drawing/2014/main" id="{E1CDBCF8-8F4D-55A6-F204-B2E996047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29563" y="3679042"/>
              <a:ext cx="190527" cy="219106"/>
            </a:xfrm>
            <a:prstGeom prst="rect">
              <a:avLst/>
            </a:prstGeom>
          </p:spPr>
        </p:pic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B46F3B1F-544D-4357-BA66-47E0D71F8FE2}"/>
                </a:ext>
              </a:extLst>
            </p:cNvPr>
            <p:cNvSpPr txBox="1"/>
            <p:nvPr/>
          </p:nvSpPr>
          <p:spPr>
            <a:xfrm>
              <a:off x="9257006" y="3650140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520" dirty="0"/>
                <a:t>5.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2428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1699D76-AE35-244F-B7E6-D2EA6ABBF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2002631"/>
            <a:ext cx="11257722" cy="2852737"/>
          </a:xfrm>
        </p:spPr>
        <p:txBody>
          <a:bodyPr/>
          <a:lstStyle/>
          <a:p>
            <a:r>
              <a:rPr lang="nb-NO" dirty="0"/>
              <a:t>Hva slags informasjonsmateriell kan vi tilby dere?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F25B50-F4EE-D54C-B80A-719F43E30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7BD2-D290-46BF-9CE2-18673186F494}" type="datetime1">
              <a:rPr lang="nb-NO" smtClean="0"/>
              <a:t>21.02.2025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1E710FB-1CAE-2A40-8631-911D7BB61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>
                <a:cs typeface="Arial"/>
              </a:rPr>
              <a:t>Valgkonferansen 2025</a:t>
            </a:r>
            <a:endParaRPr lang="nb-NO" dirty="0">
              <a:ea typeface="+mn-lt"/>
              <a:cs typeface="+mn-lt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074CCCA-32C5-C347-AD64-940738F8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5413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1042D-2F8D-CE79-6566-215C29467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0A4818-B31F-FA05-683F-DA181104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871323"/>
            <a:ext cx="11257722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Tilgjengelig informasjonsmateriell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B3B578C-7B2F-9F94-9E58-7F4DD1C7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139" y="61964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F56D7DA-E077-40D9-936A-5E6056D7325E}" type="datetime1">
              <a:rPr lang="nb-NO" smtClean="0"/>
              <a:pPr>
                <a:spcAft>
                  <a:spcPts val="600"/>
                </a:spcAft>
              </a:pPr>
              <a:t>21.02.2025</a:t>
            </a:fld>
            <a:endParaRPr lang="nb-NO"/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9928127D-CBAB-C05F-D070-CB4CF0717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6400"/>
            <a:ext cx="4114800" cy="365125"/>
          </a:xfrm>
        </p:spPr>
        <p:txBody>
          <a:bodyPr/>
          <a:lstStyle/>
          <a:p>
            <a:r>
              <a:rPr lang="nb-NO" dirty="0"/>
              <a:t>Valgkonferanse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135B92B-E644-DA5E-8AA6-B396045DC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1661" y="61964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B848CFE-08FE-654C-8A49-98896CE6F7B5}" type="slidenum">
              <a:rPr lang="nb-NO" smtClean="0"/>
              <a:pPr>
                <a:spcAft>
                  <a:spcPts val="600"/>
                </a:spcAft>
              </a:pPr>
              <a:t>18</a:t>
            </a:fld>
            <a:endParaRPr lang="nb-NO"/>
          </a:p>
        </p:txBody>
      </p:sp>
      <p:graphicFrame>
        <p:nvGraphicFramePr>
          <p:cNvPr id="7" name="Plassholder for innhold 2">
            <a:extLst>
              <a:ext uri="{FF2B5EF4-FFF2-40B4-BE49-F238E27FC236}">
                <a16:creationId xmlns:a16="http://schemas.microsoft.com/office/drawing/2014/main" id="{B3003B3A-1DE1-CB18-E7F1-09373CC6DE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15809"/>
              </p:ext>
            </p:extLst>
          </p:nvPr>
        </p:nvGraphicFramePr>
        <p:xfrm>
          <a:off x="467139" y="2196887"/>
          <a:ext cx="11257722" cy="3789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1596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132C9-8BF8-6477-F23A-0AAE41C6E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31E453-B7D3-C59B-1CE2-FADF2BC05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871323"/>
            <a:ext cx="5628862" cy="1479992"/>
          </a:xfrm>
        </p:spPr>
        <p:txBody>
          <a:bodyPr/>
          <a:lstStyle/>
          <a:p>
            <a:r>
              <a:rPr lang="nb-NO" dirty="0"/>
              <a:t>Informasjonspakker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CEBE0B-38C8-5F74-F1FC-2C5288C2A0B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1170" y="2242243"/>
            <a:ext cx="6092439" cy="37444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endParaRPr lang="nb-NO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nb-NO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Alt kampanjeinnhold samlet på ett sted. </a:t>
            </a:r>
          </a:p>
          <a:p>
            <a:pPr marL="457200" lvl="1" indent="0">
              <a:buNone/>
            </a:pPr>
            <a:endParaRPr lang="nb-NO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nb-NO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Med tydelig bruksanvisning for hvordan dere kan bruke innholdet.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95831CE-32C0-4EB4-7192-286D5C06282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5DEA6-F4A1-4CEC-AFFE-5BC258AE3735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</a:rPr>
              <a:t>21.02.2025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E7A1C59-30BF-6FDE-90DB-7391361B8B8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nb-NO" dirty="0">
                <a:ea typeface="+mn-lt"/>
                <a:cs typeface="+mn-lt"/>
              </a:rPr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8133892-094B-3CCA-BB17-70D6F3EA51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48CFE-08FE-654C-8A49-98896CE6F7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9A2805D0-12DC-D982-D090-6DB1C3D81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768" y="5211261"/>
            <a:ext cx="4549786" cy="985139"/>
          </a:xfrm>
          <a:prstGeom prst="rect">
            <a:avLst/>
          </a:prstGeom>
        </p:spPr>
      </p:pic>
      <p:grpSp>
        <p:nvGrpSpPr>
          <p:cNvPr id="23" name="Gruppe 22">
            <a:extLst>
              <a:ext uri="{FF2B5EF4-FFF2-40B4-BE49-F238E27FC236}">
                <a16:creationId xmlns:a16="http://schemas.microsoft.com/office/drawing/2014/main" id="{E2325AE2-B3EE-C1BF-20E3-ED6E5F795473}"/>
              </a:ext>
            </a:extLst>
          </p:cNvPr>
          <p:cNvGrpSpPr/>
          <p:nvPr/>
        </p:nvGrpSpPr>
        <p:grpSpPr>
          <a:xfrm>
            <a:off x="6243190" y="2220007"/>
            <a:ext cx="5626116" cy="3434177"/>
            <a:chOff x="6096000" y="2305996"/>
            <a:chExt cx="5775366" cy="3525279"/>
          </a:xfrm>
        </p:grpSpPr>
        <p:pic>
          <p:nvPicPr>
            <p:cNvPr id="18" name="Bilde 17">
              <a:extLst>
                <a:ext uri="{FF2B5EF4-FFF2-40B4-BE49-F238E27FC236}">
                  <a16:creationId xmlns:a16="http://schemas.microsoft.com/office/drawing/2014/main" id="{7F7ED15C-CC64-3552-404F-5368E18B5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36822" r="31463"/>
            <a:stretch/>
          </p:blipFill>
          <p:spPr>
            <a:xfrm>
              <a:off x="6096000" y="2855743"/>
              <a:ext cx="5775366" cy="29755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pic>
          <p:nvPicPr>
            <p:cNvPr id="20" name="Bilde 19">
              <a:extLst>
                <a:ext uri="{FF2B5EF4-FFF2-40B4-BE49-F238E27FC236}">
                  <a16:creationId xmlns:a16="http://schemas.microsoft.com/office/drawing/2014/main" id="{0BE54948-0C55-EA3F-F488-A664015BE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36225"/>
            <a:stretch/>
          </p:blipFill>
          <p:spPr>
            <a:xfrm>
              <a:off x="6096000" y="2305996"/>
              <a:ext cx="5775366" cy="68159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2065707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0EC1B6-988B-A92D-C722-63D99B13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871323"/>
            <a:ext cx="11257722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Hvorfor informerer vi velgerne?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0199871-02B3-06E6-A4D7-A149F2E2F48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67139" y="61964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6A306C1-760B-4704-95C5-635CE1231729}" type="datetime1">
              <a:rPr lang="nb-NO" smtClean="0"/>
              <a:t>21.02.2025</a:t>
            </a:fld>
            <a:endParaRPr lang="nb-NO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554B8612-94B8-94E0-050A-A1E1D11E78E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38600" y="6196400"/>
            <a:ext cx="4114800" cy="365125"/>
          </a:xfrm>
        </p:spPr>
        <p:txBody>
          <a:bodyPr/>
          <a:lstStyle/>
          <a:p>
            <a:r>
              <a:rPr lang="nb-NO" dirty="0"/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7FA79FF-3C05-0BEA-11FF-13903E05A9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81661" y="61964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B848CFE-08FE-654C-8A49-98896CE6F7B5}" type="slidenum">
              <a:rPr lang="nb-NO" smtClean="0"/>
              <a:pPr>
                <a:spcAft>
                  <a:spcPts val="600"/>
                </a:spcAft>
              </a:pPr>
              <a:t>2</a:t>
            </a:fld>
            <a:endParaRPr lang="nb-NO"/>
          </a:p>
        </p:txBody>
      </p:sp>
      <p:graphicFrame>
        <p:nvGraphicFramePr>
          <p:cNvPr id="7" name="Plassholder for innhold 2">
            <a:extLst>
              <a:ext uri="{FF2B5EF4-FFF2-40B4-BE49-F238E27FC236}">
                <a16:creationId xmlns:a16="http://schemas.microsoft.com/office/drawing/2014/main" id="{BD2451A3-1A01-E3B6-C572-214E76DC51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405760"/>
              </p:ext>
            </p:extLst>
          </p:nvPr>
        </p:nvGraphicFramePr>
        <p:xfrm>
          <a:off x="467139" y="2196887"/>
          <a:ext cx="11257722" cy="3789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2654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45EA1-F49C-EA63-4BE7-3B1DE197C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3B7F05-01B0-2978-5A95-001FA2247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871323"/>
            <a:ext cx="11257722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Informasjonspakken inneholder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7344A10-DDD4-EC79-2CEC-83C3EDB0D3D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67139" y="61964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6A306C1-760B-4704-95C5-635CE1231729}" type="datetime1">
              <a:rPr lang="nb-NO" smtClean="0"/>
              <a:t>21.02.2025</a:t>
            </a:fld>
            <a:endParaRPr lang="nb-NO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7DA48CF-E6D7-AE92-2243-B2C086CEFD5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38600" y="6196400"/>
            <a:ext cx="4114800" cy="365125"/>
          </a:xfrm>
        </p:spPr>
        <p:txBody>
          <a:bodyPr/>
          <a:lstStyle/>
          <a:p>
            <a:r>
              <a:rPr lang="nb-NO" dirty="0"/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5750CEC-20BE-C9ED-1A08-0E8FDFD636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81661" y="61964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B848CFE-08FE-654C-8A49-98896CE6F7B5}" type="slidenum">
              <a:rPr lang="nb-NO" smtClean="0"/>
              <a:pPr>
                <a:spcAft>
                  <a:spcPts val="600"/>
                </a:spcAft>
              </a:pPr>
              <a:t>20</a:t>
            </a:fld>
            <a:endParaRPr lang="nb-NO"/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9D839BDD-F294-1637-8406-FD46877330F3}"/>
              </a:ext>
            </a:extLst>
          </p:cNvPr>
          <p:cNvGrpSpPr/>
          <p:nvPr/>
        </p:nvGrpSpPr>
        <p:grpSpPr>
          <a:xfrm>
            <a:off x="1371571" y="2132822"/>
            <a:ext cx="9435261" cy="1119299"/>
            <a:chOff x="4356175" y="23"/>
            <a:chExt cx="4048839" cy="1119299"/>
          </a:xfrm>
        </p:grpSpPr>
        <p:sp>
          <p:nvSpPr>
            <p:cNvPr id="10" name="Rektangel: avrundede hjørner 9">
              <a:extLst>
                <a:ext uri="{FF2B5EF4-FFF2-40B4-BE49-F238E27FC236}">
                  <a16:creationId xmlns:a16="http://schemas.microsoft.com/office/drawing/2014/main" id="{3BBE7AB8-8EB5-9A34-96E7-88B525E706F6}"/>
                </a:ext>
              </a:extLst>
            </p:cNvPr>
            <p:cNvSpPr/>
            <p:nvPr/>
          </p:nvSpPr>
          <p:spPr>
            <a:xfrm>
              <a:off x="4356175" y="23"/>
              <a:ext cx="4048839" cy="1119299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nb-NO"/>
            </a:p>
          </p:txBody>
        </p:sp>
        <p:sp>
          <p:nvSpPr>
            <p:cNvPr id="11" name="Rektangel: avrundede hjørner 4">
              <a:extLst>
                <a:ext uri="{FF2B5EF4-FFF2-40B4-BE49-F238E27FC236}">
                  <a16:creationId xmlns:a16="http://schemas.microsoft.com/office/drawing/2014/main" id="{E512A8D9-CFD1-3E2B-D566-DE170F0CCC07}"/>
                </a:ext>
              </a:extLst>
            </p:cNvPr>
            <p:cNvSpPr txBox="1"/>
            <p:nvPr/>
          </p:nvSpPr>
          <p:spPr>
            <a:xfrm>
              <a:off x="4388958" y="32806"/>
              <a:ext cx="3983273" cy="1053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/>
              <a:r>
                <a:rPr lang="nb-NO" sz="2400" dirty="0"/>
                <a:t>Bilder, videoer og tekst til sosiale medier</a:t>
              </a:r>
              <a:endParaRPr lang="en-US" sz="2400" dirty="0"/>
            </a:p>
          </p:txBody>
        </p:sp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7365B95C-5536-560A-12A6-E3B47FED96D7}"/>
              </a:ext>
            </a:extLst>
          </p:cNvPr>
          <p:cNvGrpSpPr/>
          <p:nvPr/>
        </p:nvGrpSpPr>
        <p:grpSpPr>
          <a:xfrm>
            <a:off x="1371571" y="4900161"/>
            <a:ext cx="9426567" cy="1119299"/>
            <a:chOff x="4356175" y="23"/>
            <a:chExt cx="4048839" cy="1119299"/>
          </a:xfrm>
        </p:grpSpPr>
        <p:sp>
          <p:nvSpPr>
            <p:cNvPr id="13" name="Rektangel: avrundede hjørner 12">
              <a:extLst>
                <a:ext uri="{FF2B5EF4-FFF2-40B4-BE49-F238E27FC236}">
                  <a16:creationId xmlns:a16="http://schemas.microsoft.com/office/drawing/2014/main" id="{4A1747A3-DF37-6821-CB8F-BD177C4FC8C9}"/>
                </a:ext>
              </a:extLst>
            </p:cNvPr>
            <p:cNvSpPr/>
            <p:nvPr/>
          </p:nvSpPr>
          <p:spPr>
            <a:xfrm>
              <a:off x="4356175" y="23"/>
              <a:ext cx="4048839" cy="1119299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nb-NO"/>
            </a:p>
          </p:txBody>
        </p:sp>
        <p:sp>
          <p:nvSpPr>
            <p:cNvPr id="14" name="Rektangel: avrundede hjørner 4">
              <a:extLst>
                <a:ext uri="{FF2B5EF4-FFF2-40B4-BE49-F238E27FC236}">
                  <a16:creationId xmlns:a16="http://schemas.microsoft.com/office/drawing/2014/main" id="{0EA07CEC-C514-6243-59B6-69A251FAEA05}"/>
                </a:ext>
              </a:extLst>
            </p:cNvPr>
            <p:cNvSpPr txBox="1"/>
            <p:nvPr/>
          </p:nvSpPr>
          <p:spPr>
            <a:xfrm>
              <a:off x="4388958" y="32806"/>
              <a:ext cx="3983273" cy="1053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/>
              <a:r>
                <a:rPr lang="en-US" sz="2400" dirty="0" err="1"/>
                <a:t>Beskrivelse</a:t>
              </a:r>
              <a:r>
                <a:rPr lang="en-US" sz="2400" dirty="0"/>
                <a:t> av </a:t>
              </a:r>
              <a:r>
                <a:rPr lang="en-US" sz="2400" dirty="0" err="1"/>
                <a:t>når</a:t>
              </a:r>
              <a:r>
                <a:rPr lang="en-US" sz="2400" dirty="0"/>
                <a:t>, </a:t>
              </a:r>
              <a:r>
                <a:rPr lang="en-US" sz="2400" dirty="0" err="1"/>
                <a:t>hvor</a:t>
              </a:r>
              <a:r>
                <a:rPr lang="en-US" sz="2400" dirty="0"/>
                <a:t> og </a:t>
              </a:r>
              <a:r>
                <a:rPr lang="en-US" sz="2400" dirty="0" err="1"/>
                <a:t>hvordan</a:t>
              </a:r>
              <a:r>
                <a:rPr lang="en-US" sz="2400" dirty="0"/>
                <a:t> </a:t>
              </a:r>
              <a:r>
                <a:rPr lang="en-US" sz="2400" dirty="0" err="1"/>
                <a:t>innholdet</a:t>
              </a:r>
              <a:r>
                <a:rPr lang="en-US" sz="2400" dirty="0"/>
                <a:t> passer og </a:t>
              </a:r>
              <a:r>
                <a:rPr lang="en-US" sz="2400" dirty="0" err="1"/>
                <a:t>kan</a:t>
              </a:r>
              <a:r>
                <a:rPr lang="en-US" sz="2400" dirty="0"/>
                <a:t> </a:t>
              </a:r>
              <a:r>
                <a:rPr lang="en-US" sz="2400" dirty="0" err="1"/>
                <a:t>brukes</a:t>
              </a:r>
              <a:endParaRPr lang="en-US" sz="2400" dirty="0"/>
            </a:p>
          </p:txBody>
        </p:sp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C38F8CC3-AED0-6209-2FD8-BCDEC9C4C54D}"/>
              </a:ext>
            </a:extLst>
          </p:cNvPr>
          <p:cNvGrpSpPr/>
          <p:nvPr/>
        </p:nvGrpSpPr>
        <p:grpSpPr>
          <a:xfrm>
            <a:off x="1362877" y="3521978"/>
            <a:ext cx="9435261" cy="1119299"/>
            <a:chOff x="4356175" y="23"/>
            <a:chExt cx="4048839" cy="1119299"/>
          </a:xfrm>
        </p:grpSpPr>
        <p:sp>
          <p:nvSpPr>
            <p:cNvPr id="16" name="Rektangel: avrundede hjørner 15">
              <a:extLst>
                <a:ext uri="{FF2B5EF4-FFF2-40B4-BE49-F238E27FC236}">
                  <a16:creationId xmlns:a16="http://schemas.microsoft.com/office/drawing/2014/main" id="{2366A1B5-4836-5336-132C-1F17F83C4620}"/>
                </a:ext>
              </a:extLst>
            </p:cNvPr>
            <p:cNvSpPr/>
            <p:nvPr/>
          </p:nvSpPr>
          <p:spPr>
            <a:xfrm>
              <a:off x="4356175" y="23"/>
              <a:ext cx="4048839" cy="1119299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nb-NO"/>
            </a:p>
          </p:txBody>
        </p:sp>
        <p:sp>
          <p:nvSpPr>
            <p:cNvPr id="17" name="Rektangel: avrundede hjørner 4">
              <a:extLst>
                <a:ext uri="{FF2B5EF4-FFF2-40B4-BE49-F238E27FC236}">
                  <a16:creationId xmlns:a16="http://schemas.microsoft.com/office/drawing/2014/main" id="{343FDA6E-E7FD-601D-DC1E-574BA64A176D}"/>
                </a:ext>
              </a:extLst>
            </p:cNvPr>
            <p:cNvSpPr txBox="1"/>
            <p:nvPr/>
          </p:nvSpPr>
          <p:spPr>
            <a:xfrm>
              <a:off x="4388958" y="32806"/>
              <a:ext cx="3983273" cy="1053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/>
              <a:r>
                <a:rPr lang="nb-NO" sz="2400" dirty="0"/>
                <a:t>Innhold til informasjonsskjermer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55530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28FE2-7E08-1640-DD93-DDC4489B8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C58BDE-B9CA-5A12-1A86-2B25AEBB8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871323"/>
            <a:ext cx="11257722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For eksempel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64D450A-9EF8-3844-4E85-AEDB143C9F4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67139" y="61964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6A306C1-760B-4704-95C5-635CE1231729}" type="datetime1">
              <a:rPr lang="nb-NO" smtClean="0"/>
              <a:t>21.02.2025</a:t>
            </a:fld>
            <a:endParaRPr lang="nb-NO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54D928ED-DE6E-F3A7-8D2F-FF764C2B618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38600" y="6196400"/>
            <a:ext cx="4114800" cy="365125"/>
          </a:xfrm>
        </p:spPr>
        <p:txBody>
          <a:bodyPr/>
          <a:lstStyle/>
          <a:p>
            <a:r>
              <a:rPr lang="nb-NO" dirty="0"/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4BC80E-BF20-2E49-BE0F-E2041AE6050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81661" y="61964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B848CFE-08FE-654C-8A49-98896CE6F7B5}" type="slidenum">
              <a:rPr lang="nb-NO" smtClean="0"/>
              <a:pPr>
                <a:spcAft>
                  <a:spcPts val="600"/>
                </a:spcAft>
              </a:pPr>
              <a:t>21</a:t>
            </a:fld>
            <a:endParaRPr lang="nb-NO"/>
          </a:p>
        </p:txBody>
      </p:sp>
      <p:pic>
        <p:nvPicPr>
          <p:cNvPr id="36" name="Image 0">
            <a:extLst>
              <a:ext uri="{FF2B5EF4-FFF2-40B4-BE49-F238E27FC236}">
                <a16:creationId xmlns:a16="http://schemas.microsoft.com/office/drawing/2014/main" id="{92DE78BF-819F-7AE8-9D6C-9D4CFF04C9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4374" y="1944876"/>
            <a:ext cx="2275745" cy="1280106"/>
          </a:xfrm>
          <a:prstGeom prst="roundRect">
            <a:avLst>
              <a:gd name="adj" fmla="val 16667"/>
            </a:avLst>
          </a:prstGeom>
          <a:ln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Image 1">
            <a:extLst>
              <a:ext uri="{FF2B5EF4-FFF2-40B4-BE49-F238E27FC236}">
                <a16:creationId xmlns:a16="http://schemas.microsoft.com/office/drawing/2014/main" id="{159A9E74-1A1A-96B2-4609-591C3BE0CF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674" r="25803"/>
          <a:stretch/>
        </p:blipFill>
        <p:spPr>
          <a:xfrm>
            <a:off x="599788" y="3302604"/>
            <a:ext cx="1195288" cy="1280106"/>
          </a:xfrm>
          <a:prstGeom prst="roundRect">
            <a:avLst>
              <a:gd name="adj" fmla="val 16667"/>
            </a:avLst>
          </a:prstGeom>
          <a:ln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Image 2">
            <a:extLst>
              <a:ext uri="{FF2B5EF4-FFF2-40B4-BE49-F238E27FC236}">
                <a16:creationId xmlns:a16="http://schemas.microsoft.com/office/drawing/2014/main" id="{3B92D4E0-EBB8-C8DC-EB7C-03B441BCC6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200" r="33888"/>
          <a:stretch/>
        </p:blipFill>
        <p:spPr>
          <a:xfrm>
            <a:off x="603031" y="4642978"/>
            <a:ext cx="749013" cy="1280106"/>
          </a:xfrm>
          <a:prstGeom prst="roundRect">
            <a:avLst>
              <a:gd name="adj" fmla="val 16667"/>
            </a:avLst>
          </a:prstGeom>
          <a:ln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9" name="Text 1">
            <a:extLst>
              <a:ext uri="{FF2B5EF4-FFF2-40B4-BE49-F238E27FC236}">
                <a16:creationId xmlns:a16="http://schemas.microsoft.com/office/drawing/2014/main" id="{759794C9-F3FC-04BB-97AB-8F481D9FDD7C}"/>
              </a:ext>
            </a:extLst>
          </p:cNvPr>
          <p:cNvSpPr/>
          <p:nvPr/>
        </p:nvSpPr>
        <p:spPr>
          <a:xfrm>
            <a:off x="3146005" y="2100324"/>
            <a:ext cx="3461910" cy="9746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0" tIns="0" rIns="0" bIns="0" rtlCol="0" anchor="t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920"/>
              </a:lnSpc>
            </a:pPr>
            <a:r>
              <a:rPr lang="en-US" sz="1600" b="0" kern="0" spc="12" dirty="0">
                <a:solidFill>
                  <a:srgbClr val="131313"/>
                </a:solidFill>
                <a:latin typeface="+mj-lt"/>
                <a:ea typeface="PP Mori" pitchFamily="34" charset="-122"/>
                <a:cs typeface="PP Mori" pitchFamily="34" charset="-120"/>
              </a:rPr>
              <a:t>Format: 16:9</a:t>
            </a:r>
            <a:endParaRPr lang="en-US" sz="1600" dirty="0">
              <a:latin typeface="+mj-lt"/>
            </a:endParaRPr>
          </a:p>
          <a:p>
            <a:pPr algn="l">
              <a:lnSpc>
                <a:spcPts val="1920"/>
              </a:lnSpc>
            </a:pPr>
            <a:r>
              <a:rPr lang="en-US" sz="1600" b="0" kern="0" spc="12" dirty="0" err="1">
                <a:solidFill>
                  <a:srgbClr val="131313"/>
                </a:solidFill>
                <a:latin typeface="+mj-lt"/>
                <a:ea typeface="PP Mori" pitchFamily="34" charset="-122"/>
                <a:cs typeface="PP Mori" pitchFamily="34" charset="-120"/>
              </a:rPr>
              <a:t>Hvor</a:t>
            </a:r>
            <a:r>
              <a:rPr lang="en-US" sz="1600" b="0" kern="0" spc="12" dirty="0">
                <a:solidFill>
                  <a:srgbClr val="131313"/>
                </a:solidFill>
                <a:latin typeface="+mj-lt"/>
                <a:ea typeface="PP Mori" pitchFamily="34" charset="-122"/>
                <a:cs typeface="PP Mori" pitchFamily="34" charset="-120"/>
              </a:rPr>
              <a:t> passer det: YouTube, Facebook</a:t>
            </a:r>
            <a:endParaRPr lang="en-US" sz="1600" dirty="0">
              <a:latin typeface="+mj-lt"/>
            </a:endParaRPr>
          </a:p>
          <a:p>
            <a:pPr algn="l">
              <a:lnSpc>
                <a:spcPts val="1920"/>
              </a:lnSpc>
            </a:pPr>
            <a:r>
              <a:rPr lang="en-US" sz="1600" b="0" kern="0" spc="12" dirty="0">
                <a:solidFill>
                  <a:srgbClr val="131313"/>
                </a:solidFill>
                <a:latin typeface="+mj-lt"/>
                <a:ea typeface="PP Mori" pitchFamily="34" charset="-122"/>
                <a:cs typeface="PP Mori" pitchFamily="34" charset="-120"/>
              </a:rPr>
              <a:t>Postetekst til Facebook: xxxx</a:t>
            </a:r>
            <a:endParaRPr lang="en-US" sz="1600" dirty="0">
              <a:latin typeface="+mj-lt"/>
            </a:endParaRPr>
          </a:p>
          <a:p>
            <a:pPr algn="l">
              <a:lnSpc>
                <a:spcPts val="1920"/>
              </a:lnSpc>
            </a:pPr>
            <a:r>
              <a:rPr lang="en-US" sz="1600" b="0" kern="0" spc="12" dirty="0">
                <a:solidFill>
                  <a:srgbClr val="131313"/>
                </a:solidFill>
                <a:latin typeface="+mj-lt"/>
                <a:ea typeface="PP Mori" pitchFamily="34" charset="-122"/>
                <a:cs typeface="PP Mori" pitchFamily="34" charset="-120"/>
              </a:rPr>
              <a:t>Tekst til YouTube</a:t>
            </a:r>
            <a:r>
              <a:rPr lang="en-US" b="0" kern="0" spc="12" dirty="0">
                <a:solidFill>
                  <a:srgbClr val="131313"/>
                </a:solidFill>
                <a:latin typeface="+mj-lt"/>
                <a:ea typeface="PP Mori" pitchFamily="34" charset="-122"/>
                <a:cs typeface="PP Mori" pitchFamily="34" charset="-120"/>
              </a:rPr>
              <a:t>: xxxx</a:t>
            </a:r>
            <a:endParaRPr lang="en-US" dirty="0">
              <a:latin typeface="+mj-lt"/>
            </a:endParaRPr>
          </a:p>
        </p:txBody>
      </p:sp>
      <p:sp>
        <p:nvSpPr>
          <p:cNvPr id="40" name="Text 2">
            <a:extLst>
              <a:ext uri="{FF2B5EF4-FFF2-40B4-BE49-F238E27FC236}">
                <a16:creationId xmlns:a16="http://schemas.microsoft.com/office/drawing/2014/main" id="{1273BF71-EB03-D35D-3AE5-F4BCADC594D6}"/>
              </a:ext>
            </a:extLst>
          </p:cNvPr>
          <p:cNvSpPr/>
          <p:nvPr/>
        </p:nvSpPr>
        <p:spPr>
          <a:xfrm>
            <a:off x="2003409" y="3567711"/>
            <a:ext cx="3548344" cy="7309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0" tIns="0" rIns="0" bIns="0" rtlCol="0" anchor="t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920"/>
              </a:lnSpc>
            </a:pPr>
            <a:r>
              <a:rPr lang="en-US" sz="1600" b="0" kern="0" spc="12" dirty="0">
                <a:solidFill>
                  <a:srgbClr val="131313"/>
                </a:solidFill>
                <a:latin typeface="+mj-lt"/>
                <a:ea typeface="PP Mori" pitchFamily="34" charset="-122"/>
                <a:cs typeface="PP Mori" pitchFamily="34" charset="-120"/>
              </a:rPr>
              <a:t>Format: 4:5</a:t>
            </a:r>
            <a:endParaRPr lang="en-US" sz="1600" dirty="0">
              <a:latin typeface="+mj-lt"/>
            </a:endParaRPr>
          </a:p>
          <a:p>
            <a:pPr algn="l">
              <a:lnSpc>
                <a:spcPts val="1920"/>
              </a:lnSpc>
            </a:pPr>
            <a:r>
              <a:rPr lang="en-US" sz="1600" b="0" kern="0" spc="12" dirty="0">
                <a:solidFill>
                  <a:srgbClr val="131313"/>
                </a:solidFill>
                <a:latin typeface="+mj-lt"/>
                <a:ea typeface="PP Mori" pitchFamily="34" charset="-122"/>
                <a:cs typeface="PP Mori" pitchFamily="34" charset="-120"/>
              </a:rPr>
              <a:t>Hvor passer det: Facebook, Instagram</a:t>
            </a:r>
            <a:endParaRPr lang="en-US" sz="1600" dirty="0">
              <a:latin typeface="+mj-lt"/>
            </a:endParaRPr>
          </a:p>
          <a:p>
            <a:pPr algn="l">
              <a:lnSpc>
                <a:spcPts val="1920"/>
              </a:lnSpc>
            </a:pPr>
            <a:r>
              <a:rPr lang="en-US" sz="1600" b="0" kern="0" spc="12" dirty="0">
                <a:solidFill>
                  <a:srgbClr val="131313"/>
                </a:solidFill>
                <a:latin typeface="+mj-lt"/>
                <a:ea typeface="PP Mori" pitchFamily="34" charset="-122"/>
                <a:cs typeface="PP Mori" pitchFamily="34" charset="-120"/>
              </a:rPr>
              <a:t>Postetekst Facebook/Instagram: xxxx</a:t>
            </a:r>
            <a:endParaRPr lang="en-US" sz="1600" dirty="0">
              <a:latin typeface="+mj-lt"/>
            </a:endParaRPr>
          </a:p>
        </p:txBody>
      </p:sp>
      <p:sp>
        <p:nvSpPr>
          <p:cNvPr id="41" name="Text 3">
            <a:extLst>
              <a:ext uri="{FF2B5EF4-FFF2-40B4-BE49-F238E27FC236}">
                <a16:creationId xmlns:a16="http://schemas.microsoft.com/office/drawing/2014/main" id="{2F038671-0FC8-D041-1118-BE075057BB63}"/>
              </a:ext>
            </a:extLst>
          </p:cNvPr>
          <p:cNvSpPr/>
          <p:nvPr/>
        </p:nvSpPr>
        <p:spPr>
          <a:xfrm>
            <a:off x="1606993" y="4854167"/>
            <a:ext cx="6422207" cy="9746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0" tIns="0" rIns="0" bIns="0" rtlCol="0" anchor="t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920"/>
              </a:lnSpc>
            </a:pPr>
            <a:r>
              <a:rPr lang="en-US" sz="1600" b="0" kern="0" spc="12" dirty="0">
                <a:solidFill>
                  <a:srgbClr val="131313"/>
                </a:solidFill>
                <a:latin typeface="+mj-lt"/>
                <a:ea typeface="PP Mori" pitchFamily="34" charset="-122"/>
                <a:cs typeface="PP Mori" pitchFamily="34" charset="-120"/>
              </a:rPr>
              <a:t>Format: 9:16</a:t>
            </a:r>
            <a:endParaRPr lang="en-US" sz="1600" dirty="0">
              <a:latin typeface="+mj-lt"/>
            </a:endParaRPr>
          </a:p>
          <a:p>
            <a:pPr algn="l">
              <a:lnSpc>
                <a:spcPts val="1920"/>
              </a:lnSpc>
            </a:pPr>
            <a:r>
              <a:rPr lang="en-US" sz="1600" b="0" kern="0" spc="12" dirty="0">
                <a:solidFill>
                  <a:srgbClr val="131313"/>
                </a:solidFill>
                <a:latin typeface="+mj-lt"/>
                <a:ea typeface="PP Mori" pitchFamily="34" charset="-122"/>
                <a:cs typeface="PP Mori" pitchFamily="34" charset="-120"/>
              </a:rPr>
              <a:t>Hvor passer det: Facebook Story, Instagram Reels, Snapchat, TikTok</a:t>
            </a:r>
            <a:endParaRPr lang="en-US" sz="1600" dirty="0">
              <a:latin typeface="+mj-lt"/>
            </a:endParaRPr>
          </a:p>
          <a:p>
            <a:pPr algn="l">
              <a:lnSpc>
                <a:spcPts val="1920"/>
              </a:lnSpc>
            </a:pPr>
            <a:r>
              <a:rPr lang="en-US" sz="1600" b="0" kern="0" spc="12" dirty="0">
                <a:solidFill>
                  <a:srgbClr val="131313"/>
                </a:solidFill>
                <a:latin typeface="+mj-lt"/>
                <a:ea typeface="PP Mori" pitchFamily="34" charset="-122"/>
                <a:cs typeface="PP Mori" pitchFamily="34" charset="-120"/>
              </a:rPr>
              <a:t>Postetekst Facebook/Instagram: xxxx</a:t>
            </a:r>
            <a:endParaRPr lang="en-US" sz="1600" dirty="0">
              <a:latin typeface="+mj-lt"/>
            </a:endParaRPr>
          </a:p>
          <a:p>
            <a:pPr algn="l">
              <a:lnSpc>
                <a:spcPts val="1920"/>
              </a:lnSpc>
            </a:pPr>
            <a:r>
              <a:rPr lang="en-US" sz="1600" b="0" kern="0" spc="12" dirty="0">
                <a:solidFill>
                  <a:srgbClr val="131313"/>
                </a:solidFill>
                <a:latin typeface="+mj-lt"/>
                <a:ea typeface="PP Mori" pitchFamily="34" charset="-122"/>
                <a:cs typeface="PP Mori" pitchFamily="34" charset="-120"/>
              </a:rPr>
              <a:t>Postetekst TikTok og Snapchat: xxxx</a:t>
            </a:r>
            <a:endParaRPr lang="en-US" sz="1600" dirty="0">
              <a:latin typeface="+mj-lt"/>
            </a:endParaRPr>
          </a:p>
        </p:txBody>
      </p:sp>
      <p:pic>
        <p:nvPicPr>
          <p:cNvPr id="42" name="Image 3">
            <a:extLst>
              <a:ext uri="{FF2B5EF4-FFF2-40B4-BE49-F238E27FC236}">
                <a16:creationId xmlns:a16="http://schemas.microsoft.com/office/drawing/2014/main" id="{C073A36A-A2A4-4EDC-6A77-BE740BEBD7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84709" y="2434157"/>
            <a:ext cx="312136" cy="312136"/>
          </a:xfrm>
          <a:prstGeom prst="rect">
            <a:avLst/>
          </a:prstGeom>
        </p:spPr>
      </p:pic>
      <p:pic>
        <p:nvPicPr>
          <p:cNvPr id="43" name="Image 4">
            <a:extLst>
              <a:ext uri="{FF2B5EF4-FFF2-40B4-BE49-F238E27FC236}">
                <a16:creationId xmlns:a16="http://schemas.microsoft.com/office/drawing/2014/main" id="{AC5C3AC4-8A1D-98CD-C38A-9B9CE38678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37758" y="3784473"/>
            <a:ext cx="312136" cy="312136"/>
          </a:xfrm>
          <a:prstGeom prst="rect">
            <a:avLst/>
          </a:prstGeom>
        </p:spPr>
      </p:pic>
      <p:pic>
        <p:nvPicPr>
          <p:cNvPr id="44" name="Image 5">
            <a:extLst>
              <a:ext uri="{FF2B5EF4-FFF2-40B4-BE49-F238E27FC236}">
                <a16:creationId xmlns:a16="http://schemas.microsoft.com/office/drawing/2014/main" id="{89468D33-15F0-B2E2-0D76-44DA42383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19681" y="5151087"/>
            <a:ext cx="312136" cy="312136"/>
          </a:xfrm>
          <a:prstGeom prst="rect">
            <a:avLst/>
          </a:prstGeom>
        </p:spPr>
      </p:pic>
      <p:sp>
        <p:nvSpPr>
          <p:cNvPr id="45" name="Shape 4">
            <a:extLst>
              <a:ext uri="{FF2B5EF4-FFF2-40B4-BE49-F238E27FC236}">
                <a16:creationId xmlns:a16="http://schemas.microsoft.com/office/drawing/2014/main" id="{32DCE5F1-5D4F-FBE0-75D2-9FBA1F2FC4B2}"/>
              </a:ext>
            </a:extLst>
          </p:cNvPr>
          <p:cNvSpPr/>
          <p:nvPr/>
        </p:nvSpPr>
        <p:spPr>
          <a:xfrm>
            <a:off x="2980766" y="2039558"/>
            <a:ext cx="1513332" cy="280616"/>
          </a:xfrm>
          <a:prstGeom prst="roundRect">
            <a:avLst>
              <a:gd name="adj" fmla="val 20000"/>
            </a:avLst>
          </a:prstGeom>
          <a:solidFill>
            <a:srgbClr val="000000">
              <a:alpha val="0"/>
            </a:srgbClr>
          </a:solidFill>
          <a:ln w="21167">
            <a:solidFill>
              <a:schemeClr val="accent5"/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2200" dirty="0"/>
          </a:p>
        </p:txBody>
      </p:sp>
      <p:sp>
        <p:nvSpPr>
          <p:cNvPr id="46" name="Shape 5">
            <a:extLst>
              <a:ext uri="{FF2B5EF4-FFF2-40B4-BE49-F238E27FC236}">
                <a16:creationId xmlns:a16="http://schemas.microsoft.com/office/drawing/2014/main" id="{71103E4A-B135-C477-8AB2-28B4F563208A}"/>
              </a:ext>
            </a:extLst>
          </p:cNvPr>
          <p:cNvSpPr/>
          <p:nvPr/>
        </p:nvSpPr>
        <p:spPr>
          <a:xfrm>
            <a:off x="1917395" y="3495097"/>
            <a:ext cx="1250470" cy="285189"/>
          </a:xfrm>
          <a:prstGeom prst="roundRect">
            <a:avLst>
              <a:gd name="adj" fmla="val 20000"/>
            </a:avLst>
          </a:prstGeom>
          <a:solidFill>
            <a:srgbClr val="000000">
              <a:alpha val="0"/>
            </a:srgbClr>
          </a:solidFill>
          <a:ln w="21167">
            <a:solidFill>
              <a:schemeClr val="accent2">
                <a:lumMod val="40000"/>
                <a:lumOff val="60000"/>
              </a:schemeClr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/>
          </a:p>
        </p:txBody>
      </p:sp>
      <p:sp>
        <p:nvSpPr>
          <p:cNvPr id="47" name="Shape 6">
            <a:extLst>
              <a:ext uri="{FF2B5EF4-FFF2-40B4-BE49-F238E27FC236}">
                <a16:creationId xmlns:a16="http://schemas.microsoft.com/office/drawing/2014/main" id="{96930E78-6F28-3BEE-96E5-9CDE926DCF36}"/>
              </a:ext>
            </a:extLst>
          </p:cNvPr>
          <p:cNvSpPr/>
          <p:nvPr/>
        </p:nvSpPr>
        <p:spPr>
          <a:xfrm>
            <a:off x="1489754" y="4803179"/>
            <a:ext cx="1387008" cy="266905"/>
          </a:xfrm>
          <a:prstGeom prst="roundRect">
            <a:avLst>
              <a:gd name="adj" fmla="val 20000"/>
            </a:avLst>
          </a:prstGeom>
          <a:solidFill>
            <a:srgbClr val="000000">
              <a:alpha val="0"/>
            </a:srgbClr>
          </a:solidFill>
          <a:ln w="21167">
            <a:solidFill>
              <a:schemeClr val="accent2">
                <a:lumMod val="40000"/>
                <a:lumOff val="60000"/>
              </a:schemeClr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51" name="Shape 10">
            <a:extLst>
              <a:ext uri="{FF2B5EF4-FFF2-40B4-BE49-F238E27FC236}">
                <a16:creationId xmlns:a16="http://schemas.microsoft.com/office/drawing/2014/main" id="{229C4D74-6369-5477-132C-12CB6C586ACE}"/>
              </a:ext>
            </a:extLst>
          </p:cNvPr>
          <p:cNvSpPr/>
          <p:nvPr/>
        </p:nvSpPr>
        <p:spPr>
          <a:xfrm>
            <a:off x="2980766" y="2320175"/>
            <a:ext cx="4060733" cy="255632"/>
          </a:xfrm>
          <a:prstGeom prst="roundRect">
            <a:avLst>
              <a:gd name="adj" fmla="val 20000"/>
            </a:avLst>
          </a:prstGeom>
          <a:solidFill>
            <a:srgbClr val="000000">
              <a:alpha val="0"/>
            </a:srgbClr>
          </a:solidFill>
          <a:ln w="21167">
            <a:solidFill>
              <a:schemeClr val="accent5"/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52" name="Shape 11">
            <a:extLst>
              <a:ext uri="{FF2B5EF4-FFF2-40B4-BE49-F238E27FC236}">
                <a16:creationId xmlns:a16="http://schemas.microsoft.com/office/drawing/2014/main" id="{C4B49932-7710-257D-CDDE-E63725A566B6}"/>
              </a:ext>
            </a:extLst>
          </p:cNvPr>
          <p:cNvSpPr/>
          <p:nvPr/>
        </p:nvSpPr>
        <p:spPr>
          <a:xfrm>
            <a:off x="1917393" y="3781552"/>
            <a:ext cx="3634360" cy="279389"/>
          </a:xfrm>
          <a:prstGeom prst="roundRect">
            <a:avLst>
              <a:gd name="adj" fmla="val 20000"/>
            </a:avLst>
          </a:prstGeom>
          <a:solidFill>
            <a:srgbClr val="000000">
              <a:alpha val="0"/>
            </a:srgbClr>
          </a:solidFill>
          <a:ln w="21167">
            <a:solidFill>
              <a:schemeClr val="accent2">
                <a:lumMod val="40000"/>
                <a:lumOff val="60000"/>
              </a:schemeClr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53" name="Shape 12">
            <a:extLst>
              <a:ext uri="{FF2B5EF4-FFF2-40B4-BE49-F238E27FC236}">
                <a16:creationId xmlns:a16="http://schemas.microsoft.com/office/drawing/2014/main" id="{35226488-2311-4CA4-94F4-986F7B5FB0D5}"/>
              </a:ext>
            </a:extLst>
          </p:cNvPr>
          <p:cNvSpPr/>
          <p:nvPr/>
        </p:nvSpPr>
        <p:spPr>
          <a:xfrm>
            <a:off x="1489754" y="5063029"/>
            <a:ext cx="6539446" cy="282677"/>
          </a:xfrm>
          <a:prstGeom prst="roundRect">
            <a:avLst>
              <a:gd name="adj" fmla="val 20000"/>
            </a:avLst>
          </a:prstGeom>
          <a:solidFill>
            <a:srgbClr val="000000">
              <a:alpha val="0"/>
            </a:srgbClr>
          </a:solidFill>
          <a:ln w="21167">
            <a:solidFill>
              <a:schemeClr val="accent2">
                <a:lumMod val="40000"/>
                <a:lumOff val="60000"/>
              </a:schemeClr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54" name="Shape 13">
            <a:extLst>
              <a:ext uri="{FF2B5EF4-FFF2-40B4-BE49-F238E27FC236}">
                <a16:creationId xmlns:a16="http://schemas.microsoft.com/office/drawing/2014/main" id="{42B77D5C-E8CD-A8E5-40F1-69E29D13C24D}"/>
              </a:ext>
            </a:extLst>
          </p:cNvPr>
          <p:cNvSpPr/>
          <p:nvPr/>
        </p:nvSpPr>
        <p:spPr>
          <a:xfrm>
            <a:off x="1917394" y="4059994"/>
            <a:ext cx="3634358" cy="320734"/>
          </a:xfrm>
          <a:prstGeom prst="roundRect">
            <a:avLst>
              <a:gd name="adj" fmla="val 20000"/>
            </a:avLst>
          </a:prstGeom>
          <a:solidFill>
            <a:srgbClr val="000000">
              <a:alpha val="0"/>
            </a:srgbClr>
          </a:solidFill>
          <a:ln w="21167">
            <a:solidFill>
              <a:schemeClr val="accent2">
                <a:lumMod val="40000"/>
                <a:lumOff val="60000"/>
              </a:schemeClr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55" name="Shape 14">
            <a:extLst>
              <a:ext uri="{FF2B5EF4-FFF2-40B4-BE49-F238E27FC236}">
                <a16:creationId xmlns:a16="http://schemas.microsoft.com/office/drawing/2014/main" id="{9E880E41-84FF-386F-8865-3DF3DD187D86}"/>
              </a:ext>
            </a:extLst>
          </p:cNvPr>
          <p:cNvSpPr/>
          <p:nvPr/>
        </p:nvSpPr>
        <p:spPr>
          <a:xfrm>
            <a:off x="2980766" y="2577730"/>
            <a:ext cx="2947423" cy="523801"/>
          </a:xfrm>
          <a:prstGeom prst="roundRect">
            <a:avLst>
              <a:gd name="adj" fmla="val 20000"/>
            </a:avLst>
          </a:prstGeom>
          <a:solidFill>
            <a:srgbClr val="000000">
              <a:alpha val="0"/>
            </a:srgbClr>
          </a:solidFill>
          <a:ln w="21167">
            <a:solidFill>
              <a:schemeClr val="accent5"/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/>
          </a:p>
        </p:txBody>
      </p:sp>
      <p:sp>
        <p:nvSpPr>
          <p:cNvPr id="56" name="Shape 15">
            <a:extLst>
              <a:ext uri="{FF2B5EF4-FFF2-40B4-BE49-F238E27FC236}">
                <a16:creationId xmlns:a16="http://schemas.microsoft.com/office/drawing/2014/main" id="{48AD4207-58CE-18E5-E34C-AF3BB6D912C3}"/>
              </a:ext>
            </a:extLst>
          </p:cNvPr>
          <p:cNvSpPr/>
          <p:nvPr/>
        </p:nvSpPr>
        <p:spPr>
          <a:xfrm>
            <a:off x="1489753" y="5345706"/>
            <a:ext cx="3647326" cy="523801"/>
          </a:xfrm>
          <a:prstGeom prst="roundRect">
            <a:avLst>
              <a:gd name="adj" fmla="val 20000"/>
            </a:avLst>
          </a:prstGeom>
          <a:solidFill>
            <a:srgbClr val="000000">
              <a:alpha val="0"/>
            </a:srgbClr>
          </a:solidFill>
          <a:ln w="21167">
            <a:solidFill>
              <a:schemeClr val="accent2">
                <a:lumMod val="40000"/>
                <a:lumOff val="60000"/>
              </a:schemeClr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9414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2">
            <a:extLst>
              <a:ext uri="{FF2B5EF4-FFF2-40B4-BE49-F238E27FC236}">
                <a16:creationId xmlns:a16="http://schemas.microsoft.com/office/drawing/2014/main" id="{68434E60-FD7C-9D7F-BC92-3A6FDAE5C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918" y="1111267"/>
            <a:ext cx="1745489" cy="2474142"/>
          </a:xfrm>
          <a:prstGeom prst="rect">
            <a:avLst/>
          </a:prstGeom>
        </p:spPr>
      </p:pic>
      <p:pic>
        <p:nvPicPr>
          <p:cNvPr id="11" name="Bilde 11">
            <a:extLst>
              <a:ext uri="{FF2B5EF4-FFF2-40B4-BE49-F238E27FC236}">
                <a16:creationId xmlns:a16="http://schemas.microsoft.com/office/drawing/2014/main" id="{0B66F9E3-2416-7445-7106-1B37D36D0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8997" y="1999942"/>
            <a:ext cx="1764781" cy="2460569"/>
          </a:xfrm>
          <a:prstGeom prst="rect">
            <a:avLst/>
          </a:prstGeom>
        </p:spPr>
      </p:pic>
      <p:pic>
        <p:nvPicPr>
          <p:cNvPr id="13" name="Bilde 13">
            <a:extLst>
              <a:ext uri="{FF2B5EF4-FFF2-40B4-BE49-F238E27FC236}">
                <a16:creationId xmlns:a16="http://schemas.microsoft.com/office/drawing/2014/main" id="{35E44ED3-E2E7-1447-A78F-E620876C2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1638" y="3021801"/>
            <a:ext cx="1755134" cy="2472482"/>
          </a:xfrm>
          <a:prstGeom prst="rect">
            <a:avLst/>
          </a:prstGeom>
        </p:spPr>
      </p:pic>
      <p:pic>
        <p:nvPicPr>
          <p:cNvPr id="8" name="Bilde 8">
            <a:extLst>
              <a:ext uri="{FF2B5EF4-FFF2-40B4-BE49-F238E27FC236}">
                <a16:creationId xmlns:a16="http://schemas.microsoft.com/office/drawing/2014/main" id="{4C2562DD-9DD5-9A4F-8688-4827DD0DF9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6095" y="1068392"/>
            <a:ext cx="1805621" cy="255773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06DF215-275C-0BAC-14D6-2B0387A34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Informasjonsbrosjyrer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B3B2B9-47CB-02D8-DCD2-3B9F3911006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7139" y="2242244"/>
            <a:ext cx="6557099" cy="37444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nb-NO" sz="2400" dirty="0">
                <a:solidFill>
                  <a:srgbClr val="000000"/>
                </a:solidFill>
                <a:latin typeface="Arial"/>
              </a:rPr>
              <a:t>Tilgjengelig på valg.no, samt fysiske brosjyrer som kan bestilles gratis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0000"/>
                </a:solidFill>
                <a:latin typeface="Arial"/>
              </a:rPr>
              <a:t>Informasjon om </a:t>
            </a:r>
            <a:r>
              <a:rPr lang="nb-NO" sz="2400" b="1" dirty="0">
                <a:solidFill>
                  <a:srgbClr val="000000"/>
                </a:solidFill>
                <a:latin typeface="Arial"/>
              </a:rPr>
              <a:t>hvem</a:t>
            </a:r>
            <a:r>
              <a:rPr lang="nb-NO" sz="2400" dirty="0">
                <a:solidFill>
                  <a:srgbClr val="000000"/>
                </a:solidFill>
                <a:latin typeface="Arial"/>
              </a:rPr>
              <a:t> som har stemmerett, samt </a:t>
            </a:r>
            <a:r>
              <a:rPr lang="nb-NO" sz="2400" b="1" dirty="0">
                <a:solidFill>
                  <a:srgbClr val="000000"/>
                </a:solidFill>
                <a:latin typeface="Arial"/>
              </a:rPr>
              <a:t>når,</a:t>
            </a:r>
            <a:r>
              <a:rPr lang="nb-NO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nb-NO" sz="2400" b="1" dirty="0">
                <a:solidFill>
                  <a:srgbClr val="000000"/>
                </a:solidFill>
                <a:latin typeface="Arial"/>
              </a:rPr>
              <a:t>hvor</a:t>
            </a:r>
            <a:r>
              <a:rPr lang="nb-NO" sz="2400" dirty="0">
                <a:solidFill>
                  <a:srgbClr val="000000"/>
                </a:solidFill>
                <a:latin typeface="Arial"/>
              </a:rPr>
              <a:t> og </a:t>
            </a:r>
            <a:r>
              <a:rPr lang="nb-NO" sz="2400" b="1" dirty="0">
                <a:solidFill>
                  <a:srgbClr val="000000"/>
                </a:solidFill>
                <a:latin typeface="Arial"/>
              </a:rPr>
              <a:t>hvordan</a:t>
            </a:r>
            <a:r>
              <a:rPr lang="nb-NO" sz="2400" dirty="0">
                <a:solidFill>
                  <a:srgbClr val="000000"/>
                </a:solidFill>
                <a:latin typeface="Arial"/>
              </a:rPr>
              <a:t> man stemmer</a:t>
            </a:r>
            <a:endParaRPr lang="nb-NO" sz="2400" b="0" i="0" dirty="0">
              <a:solidFill>
                <a:srgbClr val="000000"/>
              </a:solidFill>
              <a:effectLst/>
              <a:latin typeface="Arial"/>
            </a:endParaRPr>
          </a:p>
          <a:p>
            <a:r>
              <a:rPr lang="nb-NO" sz="2400" dirty="0">
                <a:latin typeface="Arial"/>
                <a:cs typeface="Calibri"/>
              </a:rPr>
              <a:t>15 språk</a:t>
            </a:r>
            <a:endParaRPr lang="nb-NO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nb-NO" sz="22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5310F7-E40B-6A3B-1B4B-07B1EAE57A8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CE096-55F1-4E1D-8DDB-314EE4B8C180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</a:rPr>
              <a:t>21.02.2025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AE8EA25-9BB2-A5DD-9315-19706FCD3AD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nb-NO" dirty="0">
                <a:ea typeface="+mn-lt"/>
                <a:cs typeface="+mn-lt"/>
              </a:rPr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1584EF-3786-0252-C7A8-21F331006F8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48CFE-08FE-654C-8A49-98896CE6F7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</a:endParaRPr>
          </a:p>
        </p:txBody>
      </p:sp>
      <p:pic>
        <p:nvPicPr>
          <p:cNvPr id="9" name="Bilde 9">
            <a:extLst>
              <a:ext uri="{FF2B5EF4-FFF2-40B4-BE49-F238E27FC236}">
                <a16:creationId xmlns:a16="http://schemas.microsoft.com/office/drawing/2014/main" id="{9F530995-8F01-AA90-A3C9-0A1AA165D9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7375" y="1995786"/>
            <a:ext cx="1764779" cy="2470127"/>
          </a:xfrm>
          <a:prstGeom prst="rect">
            <a:avLst/>
          </a:prstGeom>
        </p:spPr>
      </p:pic>
      <p:pic>
        <p:nvPicPr>
          <p:cNvPr id="10" name="Bilde 10">
            <a:extLst>
              <a:ext uri="{FF2B5EF4-FFF2-40B4-BE49-F238E27FC236}">
                <a16:creationId xmlns:a16="http://schemas.microsoft.com/office/drawing/2014/main" id="{A13DEAF5-C7BD-592C-083A-8A0CE3A38A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1884" y="3016881"/>
            <a:ext cx="1764779" cy="247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25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E1639-C61E-FD35-214D-D35070767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0FFA6F-F904-B950-6DFE-0A4342B1F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Plakater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DFA581-5ABA-8D50-1010-6A533362CD2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7139" y="2242244"/>
            <a:ext cx="3728242" cy="37444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endParaRPr lang="nb-NO" sz="2200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pPr lvl="1"/>
            <a:endParaRPr lang="nb-NO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nb-NO" sz="22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60BBC79-4BA6-3159-2C72-8D1300F89B5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C439A-3D7C-4CC5-ABFE-D723AFB99517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</a:rPr>
              <a:t>21.02.2025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42EC3C6-7986-6911-66E2-62477060F47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nb-NO" dirty="0">
                <a:ea typeface="+mn-lt"/>
                <a:cs typeface="+mn-lt"/>
              </a:rPr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92E504-F7D1-B295-3E53-0192A4574F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48CFE-08FE-654C-8A49-98896CE6F7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7AE7C98-C691-B79F-3E1E-BB668308B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389" y="296475"/>
            <a:ext cx="4038792" cy="579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21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757B5833-793E-F549-AA7F-D1A7802FC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1046111"/>
            <a:ext cx="11257722" cy="2852737"/>
          </a:xfrm>
        </p:spPr>
        <p:txBody>
          <a:bodyPr/>
          <a:lstStyle/>
          <a:p>
            <a:r>
              <a:rPr lang="nb-NO" dirty="0"/>
              <a:t>Hva må dere selv informere velgerne om?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8B7040A-8162-0B4D-A8FC-E2A10B988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0F4E-B23C-4244-8E27-236799132E3E}" type="datetime1">
              <a:rPr lang="nb-NO" smtClean="0"/>
              <a:t>21.02.2025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F1E8008-ECF1-5943-9A5F-35F9AE842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>
                <a:ea typeface="+mn-lt"/>
                <a:cs typeface="+mn-lt"/>
              </a:rPr>
              <a:t>Valgkonferansen 2025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88BC36F-2F1F-AC4E-B178-FA495B097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pPr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3274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6DF215-275C-0BAC-14D6-2B0387A34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Hva må dere selv informere velgerne om?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B3B2B9-47CB-02D8-DCD2-3B9F3911006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7138" y="2196887"/>
            <a:ext cx="11420061" cy="37897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400" dirty="0">
                <a:solidFill>
                  <a:srgbClr val="000000"/>
                </a:solidFill>
                <a:latin typeface="+mj-lt"/>
              </a:rPr>
              <a:t>Velgerne trenger informasjon om </a:t>
            </a:r>
            <a:r>
              <a:rPr lang="nb-NO" sz="2400" i="1" dirty="0">
                <a:solidFill>
                  <a:srgbClr val="000000"/>
                </a:solidFill>
                <a:latin typeface="+mj-lt"/>
              </a:rPr>
              <a:t>når</a:t>
            </a:r>
            <a:r>
              <a:rPr lang="nb-NO" sz="2400" dirty="0">
                <a:solidFill>
                  <a:srgbClr val="000000"/>
                </a:solidFill>
                <a:latin typeface="+mj-lt"/>
              </a:rPr>
              <a:t>, hvor</a:t>
            </a:r>
            <a:r>
              <a:rPr lang="nb-NO" sz="2400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2400" dirty="0">
                <a:solidFill>
                  <a:srgbClr val="000000"/>
                </a:solidFill>
                <a:latin typeface="+mj-lt"/>
              </a:rPr>
              <a:t>og </a:t>
            </a:r>
            <a:r>
              <a:rPr lang="nb-NO" sz="2400" i="1" dirty="0">
                <a:solidFill>
                  <a:srgbClr val="000000"/>
                </a:solidFill>
                <a:latin typeface="+mj-lt"/>
              </a:rPr>
              <a:t>hvordan </a:t>
            </a:r>
            <a:r>
              <a:rPr lang="nb-NO" sz="2400" dirty="0">
                <a:solidFill>
                  <a:srgbClr val="000000"/>
                </a:solidFill>
                <a:latin typeface="+mj-lt"/>
              </a:rPr>
              <a:t>de kan stemme</a:t>
            </a:r>
            <a:endParaRPr lang="nb-NO" dirty="0">
              <a:latin typeface="+mj-lt"/>
            </a:endParaRPr>
          </a:p>
          <a:p>
            <a:r>
              <a:rPr lang="nb-NO" sz="2400" dirty="0">
                <a:latin typeface="+mj-lt"/>
              </a:rPr>
              <a:t>Dere skal kunngjøre:</a:t>
            </a:r>
          </a:p>
          <a:p>
            <a:pPr lvl="1"/>
            <a:r>
              <a:rPr lang="nb-NO" sz="2000" dirty="0">
                <a:solidFill>
                  <a:srgbClr val="000000"/>
                </a:solidFill>
                <a:latin typeface="+mj-lt"/>
                <a:cs typeface="Arial"/>
              </a:rPr>
              <a:t>overskriftene på godkjente valglister og opplysninger om hvor de er lagt ut</a:t>
            </a:r>
          </a:p>
          <a:p>
            <a:pPr lvl="1"/>
            <a:r>
              <a:rPr lang="nb-NO" sz="2000" dirty="0"/>
              <a:t>når og hvor manntallet legges ut, og opplyse om hvordan velgerne skal gå frem for å få rettet feil i manntallet.</a:t>
            </a:r>
          </a:p>
          <a:p>
            <a:pPr lvl="1"/>
            <a:r>
              <a:rPr lang="nb-NO" sz="2000" dirty="0"/>
              <a:t>når og hvor velgerne kan stemme</a:t>
            </a:r>
            <a:endParaRPr lang="nb-NO" sz="2000" dirty="0">
              <a:solidFill>
                <a:srgbClr val="000000"/>
              </a:solidFill>
              <a:latin typeface="+mj-lt"/>
              <a:cs typeface="Arial"/>
            </a:endParaRPr>
          </a:p>
          <a:p>
            <a:pPr lvl="1"/>
            <a:r>
              <a:rPr lang="nb-NO" sz="2000" dirty="0">
                <a:latin typeface="+mj-lt"/>
                <a:ea typeface="+mn-lt"/>
                <a:cs typeface="+mn-lt"/>
              </a:rPr>
              <a:t>endringer av når og hvor velgerne kan stemme</a:t>
            </a:r>
          </a:p>
          <a:p>
            <a:pPr lvl="1"/>
            <a:r>
              <a:rPr lang="nb-NO" sz="2000" dirty="0">
                <a:latin typeface="+mj-lt"/>
                <a:ea typeface="+mn-lt"/>
                <a:cs typeface="+mn-lt"/>
              </a:rPr>
              <a:t>hvilke valglokaler som velgerne kan trenge hjelp til å ta seg inn i (ivaretas på valglokaler.no)</a:t>
            </a:r>
          </a:p>
          <a:p>
            <a:r>
              <a:rPr lang="nb-NO" sz="2400" b="0" i="0" dirty="0">
                <a:solidFill>
                  <a:srgbClr val="000000"/>
                </a:solidFill>
                <a:effectLst/>
                <a:latin typeface="+mj-lt"/>
              </a:rPr>
              <a:t>Planlegg tidlig</a:t>
            </a:r>
            <a:r>
              <a:rPr lang="nb-NO" sz="2400" dirty="0">
                <a:solidFill>
                  <a:srgbClr val="000000"/>
                </a:solidFill>
                <a:latin typeface="+mj-lt"/>
              </a:rPr>
              <a:t>!</a:t>
            </a:r>
            <a:r>
              <a:rPr lang="nb-NO" sz="2400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</a:p>
          <a:p>
            <a:pPr marL="457200" lvl="1" indent="0" algn="l" fontAlgn="base">
              <a:buNone/>
            </a:pPr>
            <a:endParaRPr lang="nb-NO" sz="2000" dirty="0">
              <a:latin typeface="Calibri"/>
              <a:cs typeface="Calibri"/>
            </a:endParaRPr>
          </a:p>
          <a:p>
            <a:pPr marL="0" indent="0" algn="l" rtl="0" fontAlgn="base">
              <a:buNone/>
            </a:pPr>
            <a:endParaRPr lang="nb-NO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5310F7-E40B-6A3B-1B4B-07B1EAE57A8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92F18CE-4EF3-4D89-8AD2-6AA8BCCC9068}" type="datetime1">
              <a:rPr lang="nb-NO" smtClean="0"/>
              <a:t>21.02.2025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AE8EA25-9BB2-A5DD-9315-19706FCD3AD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 dirty="0">
                <a:ea typeface="+mn-lt"/>
                <a:cs typeface="+mn-lt"/>
              </a:rPr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1584EF-3786-0252-C7A8-21F331006F8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pPr/>
              <a:t>25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2346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2A97757-17F1-7D42-2DF9-E09BE9C97B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valgmedarbeiderportalen.valg.no</a:t>
            </a:r>
          </a:p>
          <a:p>
            <a:r>
              <a:rPr lang="nb-NO" dirty="0"/>
              <a:t>valg.no</a:t>
            </a:r>
          </a:p>
        </p:txBody>
      </p:sp>
    </p:spTree>
    <p:extLst>
      <p:ext uri="{BB962C8B-B14F-4D97-AF65-F5344CB8AC3E}">
        <p14:creationId xmlns:p14="http://schemas.microsoft.com/office/powerpoint/2010/main" val="686839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0EC1B6-988B-A92D-C722-63D99B13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871323"/>
            <a:ext cx="11257722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Velgerne må vite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0199871-02B3-06E6-A4D7-A149F2E2F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139" y="61964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F56D7DA-E077-40D9-936A-5E6056D7325E}" type="datetime1">
              <a:rPr lang="nb-NO" smtClean="0"/>
              <a:pPr>
                <a:spcAft>
                  <a:spcPts val="600"/>
                </a:spcAft>
              </a:pPr>
              <a:t>21.02.2025</a:t>
            </a:fld>
            <a:endParaRPr lang="nb-NO"/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47CEB82B-7689-9708-2F83-E095E0D62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6400"/>
            <a:ext cx="4114800" cy="365125"/>
          </a:xfrm>
        </p:spPr>
        <p:txBody>
          <a:bodyPr/>
          <a:lstStyle/>
          <a:p>
            <a:r>
              <a:rPr lang="nb-NO" dirty="0"/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7FA79FF-3C05-0BEA-11FF-13903E05A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1661" y="61964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B848CFE-08FE-654C-8A49-98896CE6F7B5}" type="slidenum">
              <a:rPr lang="nb-NO" smtClean="0"/>
              <a:pPr>
                <a:spcAft>
                  <a:spcPts val="600"/>
                </a:spcAft>
              </a:pPr>
              <a:t>3</a:t>
            </a:fld>
            <a:endParaRPr lang="nb-NO"/>
          </a:p>
        </p:txBody>
      </p:sp>
      <p:graphicFrame>
        <p:nvGraphicFramePr>
          <p:cNvPr id="7" name="Plassholder for innhold 2">
            <a:extLst>
              <a:ext uri="{FF2B5EF4-FFF2-40B4-BE49-F238E27FC236}">
                <a16:creationId xmlns:a16="http://schemas.microsoft.com/office/drawing/2014/main" id="{BD2451A3-1A01-E3B6-C572-214E76DC51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678649"/>
              </p:ext>
            </p:extLst>
          </p:nvPr>
        </p:nvGraphicFramePr>
        <p:xfrm>
          <a:off x="467139" y="2196887"/>
          <a:ext cx="11257722" cy="3789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5363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7882D-2A19-EE51-E8E4-87DAD4799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519256-E6F3-89D1-ECC6-4223E91C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871323"/>
            <a:ext cx="11257722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Samarbeid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C121EF2-C377-C8B8-8A67-ADD7EF6B3A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139" y="61964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F56D7DA-E077-40D9-936A-5E6056D7325E}" type="datetime1">
              <a:rPr lang="nb-NO" smtClean="0"/>
              <a:pPr>
                <a:spcAft>
                  <a:spcPts val="600"/>
                </a:spcAft>
              </a:pPr>
              <a:t>21.02.2025</a:t>
            </a:fld>
            <a:endParaRPr lang="nb-NO"/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EFACB35C-7B0A-F606-AFE5-8B002B865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6400"/>
            <a:ext cx="4114800" cy="365125"/>
          </a:xfrm>
        </p:spPr>
        <p:txBody>
          <a:bodyPr/>
          <a:lstStyle/>
          <a:p>
            <a:r>
              <a:rPr lang="nb-NO" dirty="0"/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E1F099-E8FC-16B7-886F-25CCAD91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1661" y="61964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B848CFE-08FE-654C-8A49-98896CE6F7B5}" type="slidenum">
              <a:rPr lang="nb-NO" smtClean="0"/>
              <a:pPr>
                <a:spcAft>
                  <a:spcPts val="600"/>
                </a:spcAft>
              </a:pPr>
              <a:t>4</a:t>
            </a:fld>
            <a:endParaRPr lang="nb-NO"/>
          </a:p>
        </p:txBody>
      </p:sp>
      <p:graphicFrame>
        <p:nvGraphicFramePr>
          <p:cNvPr id="7" name="Plassholder for innhold 2">
            <a:extLst>
              <a:ext uri="{FF2B5EF4-FFF2-40B4-BE49-F238E27FC236}">
                <a16:creationId xmlns:a16="http://schemas.microsoft.com/office/drawing/2014/main" id="{8C616280-CC9B-2EC4-A265-F8BB02680F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119090"/>
              </p:ext>
            </p:extLst>
          </p:nvPr>
        </p:nvGraphicFramePr>
        <p:xfrm>
          <a:off x="467139" y="1724297"/>
          <a:ext cx="11257722" cy="4262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93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30F9E-97B7-09D9-3947-AF696FEA4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E08E95C-1CFC-88DA-A57C-DE8040496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5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5B13751-2315-2F97-8DB0-60D2F0A86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005" y="931067"/>
            <a:ext cx="7129538" cy="192973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A4481A7-615E-FEA9-3C93-6457C0115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71" y="2385943"/>
            <a:ext cx="4845299" cy="4159464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72295E39-7E82-7BAD-B5AD-6848E4E78E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3767" b="-3640"/>
          <a:stretch/>
        </p:blipFill>
        <p:spPr>
          <a:xfrm>
            <a:off x="643071" y="1788205"/>
            <a:ext cx="4845299" cy="454122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8A9E6F3F-2411-6FA3-47D0-EF6E3167F0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8156" y="3855972"/>
            <a:ext cx="7757531" cy="263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B683C-4BCF-BED6-C4C0-29B417467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C68FCAD-78D5-B62B-7924-0D21A1259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6</a:t>
            </a:fld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F857B301-CD97-7414-2CA2-302EF22265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1821"/>
          <a:stretch/>
        </p:blipFill>
        <p:spPr>
          <a:xfrm>
            <a:off x="5665809" y="635055"/>
            <a:ext cx="6075275" cy="3171277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6FF8484C-7E19-1D6D-45A7-E5B30F453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563" y="4084371"/>
            <a:ext cx="5482019" cy="2294591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C156D17A-7386-B855-0C25-3DBF38021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01" y="1902401"/>
            <a:ext cx="5209499" cy="486727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539D474-3F3F-6C56-A96E-62076C76613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5770" b="-318"/>
          <a:stretch/>
        </p:blipFill>
        <p:spPr>
          <a:xfrm>
            <a:off x="367901" y="2430224"/>
            <a:ext cx="5154544" cy="362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3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BB6B26-B21E-AC43-8894-496D1E4E1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1738862"/>
            <a:ext cx="11257722" cy="2852737"/>
          </a:xfrm>
        </p:spPr>
        <p:txBody>
          <a:bodyPr/>
          <a:lstStyle/>
          <a:p>
            <a:r>
              <a:rPr lang="nb-NO" dirty="0"/>
              <a:t>Hva informerer Valgdirektoratet velgerne om?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03D723A-B7A5-F84E-BA44-F10E736B7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A79-576E-4838-9C9D-AFF704B085E7}" type="datetime1">
              <a:rPr lang="nb-NO" smtClean="0"/>
              <a:t>21.02.2025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F321E6-90C6-C243-B94E-97FE367C5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>
                <a:ea typeface="+mn-lt"/>
                <a:cs typeface="+mn-lt"/>
              </a:rPr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521AA3-8783-6241-AE79-0D5D77A20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1925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008ABC-C445-2C4D-3E68-569ED1FA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Våre nettsider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45A0CBD-1C4F-349C-2B07-802DFCF74FF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35C6CE1-DAC6-447D-A9CE-8B8C7AAFC4E3}" type="datetime1">
              <a:rPr lang="nb-NO" smtClean="0"/>
              <a:t>21.02.2025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226947-9866-1D61-5D38-7A4BC3201C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pPr/>
              <a:t>8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068770E6-7942-1C2D-1EF0-39A760E10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227" y="2754390"/>
            <a:ext cx="4008598" cy="3186809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1C7C692B-DA3D-F65B-1D38-D9E176948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233" y="2762935"/>
            <a:ext cx="3714700" cy="3170443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75EBDAAD-6575-E3CB-F968-4CE3CF22E992}"/>
              </a:ext>
            </a:extLst>
          </p:cNvPr>
          <p:cNvSpPr txBox="1"/>
          <p:nvPr/>
        </p:nvSpPr>
        <p:spPr>
          <a:xfrm>
            <a:off x="254764" y="2421062"/>
            <a:ext cx="2609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Valg.no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30250A5C-F5AA-C0F9-AEFB-F073DD46FFEA}"/>
              </a:ext>
            </a:extLst>
          </p:cNvPr>
          <p:cNvSpPr txBox="1"/>
          <p:nvPr/>
        </p:nvSpPr>
        <p:spPr>
          <a:xfrm>
            <a:off x="4211891" y="2388796"/>
            <a:ext cx="2609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Valglokaler.no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4980EFFF-A86A-44D7-DB04-8F94A7B0E729}"/>
              </a:ext>
            </a:extLst>
          </p:cNvPr>
          <p:cNvSpPr txBox="1">
            <a:spLocks/>
          </p:cNvSpPr>
          <p:nvPr/>
        </p:nvSpPr>
        <p:spPr>
          <a:xfrm>
            <a:off x="8079537" y="2421062"/>
            <a:ext cx="2609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Valgresultat.no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170D026-F0C9-1439-A8EE-65E6AAC08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764" y="2790394"/>
            <a:ext cx="3802316" cy="3105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160E034-95AC-97B7-6015-21242C2900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420" y="6184187"/>
            <a:ext cx="4115157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16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759124-6261-3ED7-3EC7-9ADEC7471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40" y="987426"/>
            <a:ext cx="4304886" cy="1069974"/>
          </a:xfrm>
        </p:spPr>
        <p:txBody>
          <a:bodyPr anchor="b">
            <a:normAutofit/>
          </a:bodyPr>
          <a:lstStyle/>
          <a:p>
            <a:r>
              <a:rPr lang="nb-NO" sz="4400" dirty="0"/>
              <a:t>Valg.no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40A963-EC94-F50D-8EDE-4FA2123C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139" y="61964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F83A950-9B27-0147-8959-78A35DD066F6}" type="datetime1">
              <a:rPr lang="nb-NO" smtClean="0"/>
              <a:pPr>
                <a:spcAft>
                  <a:spcPts val="600"/>
                </a:spcAft>
              </a:pPr>
              <a:t>21.02.2025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B2018DB-F137-26D7-CAAE-5E4F46F28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6400"/>
            <a:ext cx="4114800" cy="365125"/>
          </a:xfrm>
        </p:spPr>
        <p:txBody>
          <a:bodyPr anchor="ctr">
            <a:normAutofit/>
          </a:bodyPr>
          <a:lstStyle/>
          <a:p>
            <a:r>
              <a:rPr lang="nb-NO" dirty="0">
                <a:cs typeface="Arial"/>
              </a:rPr>
              <a:t>Valgkonferansen 2025</a:t>
            </a:r>
            <a:endParaRPr lang="nb-NO" dirty="0">
              <a:ea typeface="+mn-lt"/>
              <a:cs typeface="+mn-lt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352CF9C-924C-AA83-E96F-B4997FA1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1661" y="61964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B848CFE-08FE-654C-8A49-98896CE6F7B5}" type="slidenum">
              <a:rPr lang="nb-NO" smtClean="0"/>
              <a:pPr>
                <a:spcAft>
                  <a:spcPts val="600"/>
                </a:spcAft>
              </a:pPr>
              <a:t>9</a:t>
            </a:fld>
            <a:endParaRPr lang="nb-NO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96993DFE-2761-122B-4460-83BCBABA8D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140" y="2178878"/>
            <a:ext cx="5122102" cy="36901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800" dirty="0"/>
              <a:t>Når, hvor og hvordan</a:t>
            </a:r>
          </a:p>
          <a:p>
            <a:r>
              <a:rPr lang="nb-NO" sz="2800" dirty="0"/>
              <a:t>Aktuell informasjon</a:t>
            </a:r>
          </a:p>
          <a:p>
            <a:r>
              <a:rPr lang="nb-NO" sz="2800" dirty="0"/>
              <a:t>Deling av innhold og materiell</a:t>
            </a:r>
          </a:p>
          <a:p>
            <a:endParaRPr lang="nb-NO" sz="2400" dirty="0"/>
          </a:p>
          <a:p>
            <a:endParaRPr lang="nb-NO" sz="2400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735F5F4-27CA-C2AA-C0A9-6C0BEE501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64" y="2790394"/>
            <a:ext cx="3802316" cy="3105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226F297-2ABE-43F7-04E3-EE518D7AF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138" y="1058525"/>
            <a:ext cx="5805046" cy="4740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655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0.5599 -0.1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5" y="-6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Valg-tema">
  <a:themeElements>
    <a:clrScheme name="Valg">
      <a:dk1>
        <a:srgbClr val="000000"/>
      </a:dk1>
      <a:lt1>
        <a:srgbClr val="FFFFFF"/>
      </a:lt1>
      <a:dk2>
        <a:srgbClr val="444444"/>
      </a:dk2>
      <a:lt2>
        <a:srgbClr val="E7E6E6"/>
      </a:lt2>
      <a:accent1>
        <a:srgbClr val="FF6E00"/>
      </a:accent1>
      <a:accent2>
        <a:srgbClr val="8378B5"/>
      </a:accent2>
      <a:accent3>
        <a:srgbClr val="45A3AA"/>
      </a:accent3>
      <a:accent4>
        <a:srgbClr val="F7BE92"/>
      </a:accent4>
      <a:accent5>
        <a:srgbClr val="C2BED3"/>
      </a:accent5>
      <a:accent6>
        <a:srgbClr val="AED1D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Powerpoint.potx" id="{D89B40A8-53C7-451B-B785-409A25DA7A58}" vid="{676D91E1-1405-4F37-8144-CCF99248E25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 Powerpoint</Template>
  <TotalTime>13913</TotalTime>
  <Words>2243</Words>
  <Application>Microsoft Office PowerPoint</Application>
  <PresentationFormat>Widescreen</PresentationFormat>
  <Paragraphs>309</Paragraphs>
  <Slides>26</Slides>
  <Notes>26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30" baseType="lpstr">
      <vt:lpstr>Aptos</vt:lpstr>
      <vt:lpstr>Arial</vt:lpstr>
      <vt:lpstr>Calibri</vt:lpstr>
      <vt:lpstr>Valg-tema</vt:lpstr>
      <vt:lpstr>Informasjons-  og kommunikasjonsarbeid </vt:lpstr>
      <vt:lpstr>Hvorfor informerer vi velgerne?</vt:lpstr>
      <vt:lpstr>Velgerne må vite</vt:lpstr>
      <vt:lpstr>Samarbeid</vt:lpstr>
      <vt:lpstr>PowerPoint-presentasjon</vt:lpstr>
      <vt:lpstr>PowerPoint-presentasjon</vt:lpstr>
      <vt:lpstr>Hva informerer Valgdirektoratet velgerne om?</vt:lpstr>
      <vt:lpstr>Våre nettsider</vt:lpstr>
      <vt:lpstr>Valg.no</vt:lpstr>
      <vt:lpstr>Valglokaler.no</vt:lpstr>
      <vt:lpstr>Valgresultat.no</vt:lpstr>
      <vt:lpstr>Informasjon til velger</vt:lpstr>
      <vt:lpstr>SMS  Med påminnelse om valget</vt:lpstr>
      <vt:lpstr>Brev til nye norske statsborgere</vt:lpstr>
      <vt:lpstr>Informasjon til utvalgte grupper</vt:lpstr>
      <vt:lpstr>Informasjonskampanje</vt:lpstr>
      <vt:lpstr>Hva slags informasjonsmateriell kan vi tilby dere?</vt:lpstr>
      <vt:lpstr>Tilgjengelig informasjonsmateriell</vt:lpstr>
      <vt:lpstr>Informasjonspakker</vt:lpstr>
      <vt:lpstr>Informasjonspakken inneholder</vt:lpstr>
      <vt:lpstr>For eksempel</vt:lpstr>
      <vt:lpstr>Informasjonsbrosjyrer</vt:lpstr>
      <vt:lpstr>Plakater</vt:lpstr>
      <vt:lpstr>Hva må dere selv informere velgerne om?</vt:lpstr>
      <vt:lpstr>Hva må dere selv informere velgerne om?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Valginformasjon</dc:title>
  <dc:creator>Janssen, Julie</dc:creator>
  <cp:lastModifiedBy>Heimvåg, Kaja Emilie Oskarsen</cp:lastModifiedBy>
  <cp:revision>3577</cp:revision>
  <cp:lastPrinted>2019-01-04T13:41:00Z</cp:lastPrinted>
  <dcterms:created xsi:type="dcterms:W3CDTF">2022-12-01T09:48:20Z</dcterms:created>
  <dcterms:modified xsi:type="dcterms:W3CDTF">2025-02-21T13:43:43Z</dcterms:modified>
</cp:coreProperties>
</file>