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25"/>
  </p:notesMasterIdLst>
  <p:sldIdLst>
    <p:sldId id="313" r:id="rId5"/>
    <p:sldId id="256" r:id="rId6"/>
    <p:sldId id="267" r:id="rId7"/>
    <p:sldId id="297" r:id="rId8"/>
    <p:sldId id="303" r:id="rId9"/>
    <p:sldId id="290" r:id="rId10"/>
    <p:sldId id="306" r:id="rId11"/>
    <p:sldId id="304" r:id="rId12"/>
    <p:sldId id="305" r:id="rId13"/>
    <p:sldId id="312" r:id="rId14"/>
    <p:sldId id="310" r:id="rId15"/>
    <p:sldId id="311" r:id="rId16"/>
    <p:sldId id="308" r:id="rId17"/>
    <p:sldId id="296" r:id="rId18"/>
    <p:sldId id="307" r:id="rId19"/>
    <p:sldId id="294" r:id="rId20"/>
    <p:sldId id="309" r:id="rId21"/>
    <p:sldId id="298" r:id="rId22"/>
    <p:sldId id="314" r:id="rId23"/>
    <p:sldId id="268"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8C9B5-269A-4A70-A555-9A4A6EA8AD33}" v="2" dt="2024-10-01T06:34:07.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0972" autoAdjust="0"/>
  </p:normalViewPr>
  <p:slideViewPr>
    <p:cSldViewPr snapToGrid="0" snapToObjects="1">
      <p:cViewPr varScale="1">
        <p:scale>
          <a:sx n="129" d="100"/>
          <a:sy n="129" d="100"/>
        </p:scale>
        <p:origin x="871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71605D-C656-4A5E-84FF-CEAB0887F7F0}" type="doc">
      <dgm:prSet loTypeId="urn:microsoft.com/office/officeart/2005/8/layout/hierarchy3" loCatId="hierarchy" qsTypeId="urn:microsoft.com/office/officeart/2005/8/quickstyle/simple4" qsCatId="simple" csTypeId="urn:microsoft.com/office/officeart/2005/8/colors/accent2_2" csCatId="accent2" phldr="1"/>
      <dgm:spPr/>
      <dgm:t>
        <a:bodyPr/>
        <a:lstStyle/>
        <a:p>
          <a:endParaRPr lang="en-US"/>
        </a:p>
      </dgm:t>
    </dgm:pt>
    <dgm:pt modelId="{66C6A410-FF29-41A9-8E15-8FF11488C526}">
      <dgm:prSet/>
      <dgm:spPr/>
      <dgm:t>
        <a:bodyPr/>
        <a:lstStyle/>
        <a:p>
          <a:r>
            <a:rPr lang="en-US" dirty="0" err="1"/>
            <a:t>Riksvalgsstyret</a:t>
          </a:r>
          <a:endParaRPr lang="en-US" dirty="0"/>
        </a:p>
      </dgm:t>
    </dgm:pt>
    <dgm:pt modelId="{35C0E9F0-5925-45A9-ABC9-178CD55C5433}" type="parTrans" cxnId="{D0171393-41DF-4BC7-9BAA-F8A601074145}">
      <dgm:prSet/>
      <dgm:spPr/>
      <dgm:t>
        <a:bodyPr/>
        <a:lstStyle/>
        <a:p>
          <a:endParaRPr lang="en-US"/>
        </a:p>
      </dgm:t>
    </dgm:pt>
    <dgm:pt modelId="{9FAB566E-D5D9-4188-9C9F-562875217EA6}" type="sibTrans" cxnId="{D0171393-41DF-4BC7-9BAA-F8A601074145}">
      <dgm:prSet/>
      <dgm:spPr/>
      <dgm:t>
        <a:bodyPr/>
        <a:lstStyle/>
        <a:p>
          <a:endParaRPr lang="en-US"/>
        </a:p>
      </dgm:t>
    </dgm:pt>
    <dgm:pt modelId="{E0332C49-9523-4FB9-93E6-01A706879FD0}">
      <dgm:prSet/>
      <dgm:spPr/>
      <dgm:t>
        <a:bodyPr/>
        <a:lstStyle/>
        <a:p>
          <a:r>
            <a:rPr lang="en-US" dirty="0" err="1"/>
            <a:t>Distriktsvalgsstyret</a:t>
          </a:r>
          <a:endParaRPr lang="en-US" dirty="0"/>
        </a:p>
      </dgm:t>
    </dgm:pt>
    <dgm:pt modelId="{FC1E3E65-4705-43A4-8635-02B1B2677A46}" type="parTrans" cxnId="{5BE096D1-A565-46E7-A4F3-0453C12C4434}">
      <dgm:prSet/>
      <dgm:spPr/>
      <dgm:t>
        <a:bodyPr/>
        <a:lstStyle/>
        <a:p>
          <a:endParaRPr lang="en-US"/>
        </a:p>
      </dgm:t>
    </dgm:pt>
    <dgm:pt modelId="{9A79F3C7-87C3-46D3-AFEF-211F21E63A6D}" type="sibTrans" cxnId="{5BE096D1-A565-46E7-A4F3-0453C12C4434}">
      <dgm:prSet/>
      <dgm:spPr/>
      <dgm:t>
        <a:bodyPr/>
        <a:lstStyle/>
        <a:p>
          <a:endParaRPr lang="en-US"/>
        </a:p>
      </dgm:t>
    </dgm:pt>
    <dgm:pt modelId="{FEC36809-2C9C-4ABB-8932-10BF0B39D929}">
      <dgm:prSet/>
      <dgm:spPr/>
      <dgm:t>
        <a:bodyPr/>
        <a:lstStyle/>
        <a:p>
          <a:r>
            <a:rPr lang="en-US" dirty="0" err="1"/>
            <a:t>Fylkesvalgsstyret</a:t>
          </a:r>
          <a:endParaRPr lang="en-US" dirty="0"/>
        </a:p>
      </dgm:t>
    </dgm:pt>
    <dgm:pt modelId="{7191C567-FB87-4D0A-97B3-2CBE9C4BA7CF}" type="sibTrans" cxnId="{AEB2BAC4-0EA2-46D8-8AA3-0892F0EE1ADF}">
      <dgm:prSet/>
      <dgm:spPr/>
      <dgm:t>
        <a:bodyPr/>
        <a:lstStyle/>
        <a:p>
          <a:endParaRPr lang="nb-NO"/>
        </a:p>
      </dgm:t>
    </dgm:pt>
    <dgm:pt modelId="{87A519EA-B6D0-4127-B18C-68807D975C1C}" type="parTrans" cxnId="{AEB2BAC4-0EA2-46D8-8AA3-0892F0EE1ADF}">
      <dgm:prSet/>
      <dgm:spPr/>
      <dgm:t>
        <a:bodyPr/>
        <a:lstStyle/>
        <a:p>
          <a:endParaRPr lang="nb-NO"/>
        </a:p>
      </dgm:t>
    </dgm:pt>
    <dgm:pt modelId="{01D05C49-5496-4B38-9F8D-17DEA944775E}" type="pres">
      <dgm:prSet presAssocID="{5B71605D-C656-4A5E-84FF-CEAB0887F7F0}" presName="diagram" presStyleCnt="0">
        <dgm:presLayoutVars>
          <dgm:chPref val="1"/>
          <dgm:dir/>
          <dgm:animOne val="branch"/>
          <dgm:animLvl val="lvl"/>
          <dgm:resizeHandles/>
        </dgm:presLayoutVars>
      </dgm:prSet>
      <dgm:spPr/>
    </dgm:pt>
    <dgm:pt modelId="{0BB827A1-0C42-47EF-A1DB-B114AE72B537}" type="pres">
      <dgm:prSet presAssocID="{66C6A410-FF29-41A9-8E15-8FF11488C526}" presName="root" presStyleCnt="0"/>
      <dgm:spPr/>
    </dgm:pt>
    <dgm:pt modelId="{9043CC5A-D55B-48D5-8527-EE168B998E43}" type="pres">
      <dgm:prSet presAssocID="{66C6A410-FF29-41A9-8E15-8FF11488C526}" presName="rootComposite" presStyleCnt="0"/>
      <dgm:spPr/>
    </dgm:pt>
    <dgm:pt modelId="{B262D2D0-D6D2-4086-9BEB-70F96B986B6F}" type="pres">
      <dgm:prSet presAssocID="{66C6A410-FF29-41A9-8E15-8FF11488C526}" presName="rootText" presStyleLbl="node1" presStyleIdx="0" presStyleCnt="3" custLinFactNeighborX="-43"/>
      <dgm:spPr/>
    </dgm:pt>
    <dgm:pt modelId="{0B89F118-68DF-4D66-A72E-6C95D173C15F}" type="pres">
      <dgm:prSet presAssocID="{66C6A410-FF29-41A9-8E15-8FF11488C526}" presName="rootConnector" presStyleLbl="node1" presStyleIdx="0" presStyleCnt="3"/>
      <dgm:spPr/>
    </dgm:pt>
    <dgm:pt modelId="{F0A3E736-E167-4840-9182-B982B6D06DFA}" type="pres">
      <dgm:prSet presAssocID="{66C6A410-FF29-41A9-8E15-8FF11488C526}" presName="childShape" presStyleCnt="0"/>
      <dgm:spPr/>
    </dgm:pt>
    <dgm:pt modelId="{1E410C75-D882-4B2C-9830-964F22DBBBED}" type="pres">
      <dgm:prSet presAssocID="{E0332C49-9523-4FB9-93E6-01A706879FD0}" presName="root" presStyleCnt="0"/>
      <dgm:spPr/>
    </dgm:pt>
    <dgm:pt modelId="{C9EB69B9-4C04-4131-805F-013276DF930E}" type="pres">
      <dgm:prSet presAssocID="{E0332C49-9523-4FB9-93E6-01A706879FD0}" presName="rootComposite" presStyleCnt="0"/>
      <dgm:spPr/>
    </dgm:pt>
    <dgm:pt modelId="{CDD96F54-8011-49DA-9078-9A5D213E0093}" type="pres">
      <dgm:prSet presAssocID="{E0332C49-9523-4FB9-93E6-01A706879FD0}" presName="rootText" presStyleLbl="node1" presStyleIdx="1" presStyleCnt="3"/>
      <dgm:spPr/>
    </dgm:pt>
    <dgm:pt modelId="{70E7A9AF-AED5-4708-9537-97D63F4BFD37}" type="pres">
      <dgm:prSet presAssocID="{E0332C49-9523-4FB9-93E6-01A706879FD0}" presName="rootConnector" presStyleLbl="node1" presStyleIdx="1" presStyleCnt="3"/>
      <dgm:spPr/>
    </dgm:pt>
    <dgm:pt modelId="{8CDE515C-9CC3-4965-9584-893222B89B7E}" type="pres">
      <dgm:prSet presAssocID="{E0332C49-9523-4FB9-93E6-01A706879FD0}" presName="childShape" presStyleCnt="0"/>
      <dgm:spPr/>
    </dgm:pt>
    <dgm:pt modelId="{2FE9EF1B-C979-4A92-975F-9D29E4F5713F}" type="pres">
      <dgm:prSet presAssocID="{FEC36809-2C9C-4ABB-8932-10BF0B39D929}" presName="root" presStyleCnt="0"/>
      <dgm:spPr/>
    </dgm:pt>
    <dgm:pt modelId="{C2F526F3-D6FE-4C28-801D-95BA7EF8BCEA}" type="pres">
      <dgm:prSet presAssocID="{FEC36809-2C9C-4ABB-8932-10BF0B39D929}" presName="rootComposite" presStyleCnt="0"/>
      <dgm:spPr/>
    </dgm:pt>
    <dgm:pt modelId="{85AFE577-959C-4507-80FB-46992FC41A38}" type="pres">
      <dgm:prSet presAssocID="{FEC36809-2C9C-4ABB-8932-10BF0B39D929}" presName="rootText" presStyleLbl="node1" presStyleIdx="2" presStyleCnt="3"/>
      <dgm:spPr/>
    </dgm:pt>
    <dgm:pt modelId="{E73F89D5-F95D-4B39-9628-157BC3144897}" type="pres">
      <dgm:prSet presAssocID="{FEC36809-2C9C-4ABB-8932-10BF0B39D929}" presName="rootConnector" presStyleLbl="node1" presStyleIdx="2" presStyleCnt="3"/>
      <dgm:spPr/>
    </dgm:pt>
    <dgm:pt modelId="{76EE66AA-9557-4E92-A418-1552C35AB8CC}" type="pres">
      <dgm:prSet presAssocID="{FEC36809-2C9C-4ABB-8932-10BF0B39D929}" presName="childShape" presStyleCnt="0"/>
      <dgm:spPr/>
    </dgm:pt>
  </dgm:ptLst>
  <dgm:cxnLst>
    <dgm:cxn modelId="{7352EA00-72F0-474D-87B6-38CC90368DD1}" type="presOf" srcId="{E0332C49-9523-4FB9-93E6-01A706879FD0}" destId="{70E7A9AF-AED5-4708-9537-97D63F4BFD37}" srcOrd="1" destOrd="0" presId="urn:microsoft.com/office/officeart/2005/8/layout/hierarchy3"/>
    <dgm:cxn modelId="{52282A18-878C-407A-8137-94996866BD6F}" type="presOf" srcId="{66C6A410-FF29-41A9-8E15-8FF11488C526}" destId="{B262D2D0-D6D2-4086-9BEB-70F96B986B6F}" srcOrd="0" destOrd="0" presId="urn:microsoft.com/office/officeart/2005/8/layout/hierarchy3"/>
    <dgm:cxn modelId="{1DADBA2B-68A4-434F-AA6E-05F25E75EBCE}" type="presOf" srcId="{FEC36809-2C9C-4ABB-8932-10BF0B39D929}" destId="{E73F89D5-F95D-4B39-9628-157BC3144897}" srcOrd="1" destOrd="0" presId="urn:microsoft.com/office/officeart/2005/8/layout/hierarchy3"/>
    <dgm:cxn modelId="{8B037264-71F3-42E1-8AAC-5C90F166CA11}" type="presOf" srcId="{E0332C49-9523-4FB9-93E6-01A706879FD0}" destId="{CDD96F54-8011-49DA-9078-9A5D213E0093}" srcOrd="0" destOrd="0" presId="urn:microsoft.com/office/officeart/2005/8/layout/hierarchy3"/>
    <dgm:cxn modelId="{85DBF54C-B5BD-43B9-B841-9A9E5844AC5C}" type="presOf" srcId="{5B71605D-C656-4A5E-84FF-CEAB0887F7F0}" destId="{01D05C49-5496-4B38-9F8D-17DEA944775E}" srcOrd="0" destOrd="0" presId="urn:microsoft.com/office/officeart/2005/8/layout/hierarchy3"/>
    <dgm:cxn modelId="{346E1B8A-E79A-4358-8C9F-DA8A7EA47658}" type="presOf" srcId="{66C6A410-FF29-41A9-8E15-8FF11488C526}" destId="{0B89F118-68DF-4D66-A72E-6C95D173C15F}" srcOrd="1" destOrd="0" presId="urn:microsoft.com/office/officeart/2005/8/layout/hierarchy3"/>
    <dgm:cxn modelId="{D0171393-41DF-4BC7-9BAA-F8A601074145}" srcId="{5B71605D-C656-4A5E-84FF-CEAB0887F7F0}" destId="{66C6A410-FF29-41A9-8E15-8FF11488C526}" srcOrd="0" destOrd="0" parTransId="{35C0E9F0-5925-45A9-ABC9-178CD55C5433}" sibTransId="{9FAB566E-D5D9-4188-9C9F-562875217EA6}"/>
    <dgm:cxn modelId="{AEB2BAC4-0EA2-46D8-8AA3-0892F0EE1ADF}" srcId="{5B71605D-C656-4A5E-84FF-CEAB0887F7F0}" destId="{FEC36809-2C9C-4ABB-8932-10BF0B39D929}" srcOrd="2" destOrd="0" parTransId="{87A519EA-B6D0-4127-B18C-68807D975C1C}" sibTransId="{7191C567-FB87-4D0A-97B3-2CBE9C4BA7CF}"/>
    <dgm:cxn modelId="{5BE096D1-A565-46E7-A4F3-0453C12C4434}" srcId="{5B71605D-C656-4A5E-84FF-CEAB0887F7F0}" destId="{E0332C49-9523-4FB9-93E6-01A706879FD0}" srcOrd="1" destOrd="0" parTransId="{FC1E3E65-4705-43A4-8635-02B1B2677A46}" sibTransId="{9A79F3C7-87C3-46D3-AFEF-211F21E63A6D}"/>
    <dgm:cxn modelId="{E00DDAD7-F8BB-4660-A3A8-75C5DEF7F87D}" type="presOf" srcId="{FEC36809-2C9C-4ABB-8932-10BF0B39D929}" destId="{85AFE577-959C-4507-80FB-46992FC41A38}" srcOrd="0" destOrd="0" presId="urn:microsoft.com/office/officeart/2005/8/layout/hierarchy3"/>
    <dgm:cxn modelId="{0B5F3805-61D3-45F7-A18F-08C413A5F42E}" type="presParOf" srcId="{01D05C49-5496-4B38-9F8D-17DEA944775E}" destId="{0BB827A1-0C42-47EF-A1DB-B114AE72B537}" srcOrd="0" destOrd="0" presId="urn:microsoft.com/office/officeart/2005/8/layout/hierarchy3"/>
    <dgm:cxn modelId="{E88C5D34-0278-426B-9792-FD27FA8AB5A4}" type="presParOf" srcId="{0BB827A1-0C42-47EF-A1DB-B114AE72B537}" destId="{9043CC5A-D55B-48D5-8527-EE168B998E43}" srcOrd="0" destOrd="0" presId="urn:microsoft.com/office/officeart/2005/8/layout/hierarchy3"/>
    <dgm:cxn modelId="{F0213D16-8D61-4DFF-BD8E-D57F3851C973}" type="presParOf" srcId="{9043CC5A-D55B-48D5-8527-EE168B998E43}" destId="{B262D2D0-D6D2-4086-9BEB-70F96B986B6F}" srcOrd="0" destOrd="0" presId="urn:microsoft.com/office/officeart/2005/8/layout/hierarchy3"/>
    <dgm:cxn modelId="{856B2F0C-D145-4D29-93E0-0FE06C55C767}" type="presParOf" srcId="{9043CC5A-D55B-48D5-8527-EE168B998E43}" destId="{0B89F118-68DF-4D66-A72E-6C95D173C15F}" srcOrd="1" destOrd="0" presId="urn:microsoft.com/office/officeart/2005/8/layout/hierarchy3"/>
    <dgm:cxn modelId="{5526D2B4-0572-4ABE-AFD3-1A9E84F3E4E5}" type="presParOf" srcId="{0BB827A1-0C42-47EF-A1DB-B114AE72B537}" destId="{F0A3E736-E167-4840-9182-B982B6D06DFA}" srcOrd="1" destOrd="0" presId="urn:microsoft.com/office/officeart/2005/8/layout/hierarchy3"/>
    <dgm:cxn modelId="{D7845B88-2D8E-4DEC-B63E-01CDA598322D}" type="presParOf" srcId="{01D05C49-5496-4B38-9F8D-17DEA944775E}" destId="{1E410C75-D882-4B2C-9830-964F22DBBBED}" srcOrd="1" destOrd="0" presId="urn:microsoft.com/office/officeart/2005/8/layout/hierarchy3"/>
    <dgm:cxn modelId="{E9C1E923-F53F-405D-BD4E-117F15297339}" type="presParOf" srcId="{1E410C75-D882-4B2C-9830-964F22DBBBED}" destId="{C9EB69B9-4C04-4131-805F-013276DF930E}" srcOrd="0" destOrd="0" presId="urn:microsoft.com/office/officeart/2005/8/layout/hierarchy3"/>
    <dgm:cxn modelId="{4D88BB3E-2840-478F-9087-21F7FBDA563C}" type="presParOf" srcId="{C9EB69B9-4C04-4131-805F-013276DF930E}" destId="{CDD96F54-8011-49DA-9078-9A5D213E0093}" srcOrd="0" destOrd="0" presId="urn:microsoft.com/office/officeart/2005/8/layout/hierarchy3"/>
    <dgm:cxn modelId="{3C2CCAAF-2B0F-49A3-AB9A-4BB963CC4488}" type="presParOf" srcId="{C9EB69B9-4C04-4131-805F-013276DF930E}" destId="{70E7A9AF-AED5-4708-9537-97D63F4BFD37}" srcOrd="1" destOrd="0" presId="urn:microsoft.com/office/officeart/2005/8/layout/hierarchy3"/>
    <dgm:cxn modelId="{409420EF-C239-4918-9A5A-969B33D7CD2B}" type="presParOf" srcId="{1E410C75-D882-4B2C-9830-964F22DBBBED}" destId="{8CDE515C-9CC3-4965-9584-893222B89B7E}" srcOrd="1" destOrd="0" presId="urn:microsoft.com/office/officeart/2005/8/layout/hierarchy3"/>
    <dgm:cxn modelId="{E2D93582-37F7-41BC-BB78-25A087BC01BF}" type="presParOf" srcId="{01D05C49-5496-4B38-9F8D-17DEA944775E}" destId="{2FE9EF1B-C979-4A92-975F-9D29E4F5713F}" srcOrd="2" destOrd="0" presId="urn:microsoft.com/office/officeart/2005/8/layout/hierarchy3"/>
    <dgm:cxn modelId="{6ED17F52-13E6-4C6D-9038-99033E8B38F3}" type="presParOf" srcId="{2FE9EF1B-C979-4A92-975F-9D29E4F5713F}" destId="{C2F526F3-D6FE-4C28-801D-95BA7EF8BCEA}" srcOrd="0" destOrd="0" presId="urn:microsoft.com/office/officeart/2005/8/layout/hierarchy3"/>
    <dgm:cxn modelId="{1714654E-2099-4F60-AD83-499393B5A3F2}" type="presParOf" srcId="{C2F526F3-D6FE-4C28-801D-95BA7EF8BCEA}" destId="{85AFE577-959C-4507-80FB-46992FC41A38}" srcOrd="0" destOrd="0" presId="urn:microsoft.com/office/officeart/2005/8/layout/hierarchy3"/>
    <dgm:cxn modelId="{28D0450B-899B-4E48-A3E2-3F41C22CA7CB}" type="presParOf" srcId="{C2F526F3-D6FE-4C28-801D-95BA7EF8BCEA}" destId="{E73F89D5-F95D-4B39-9628-157BC3144897}" srcOrd="1" destOrd="0" presId="urn:microsoft.com/office/officeart/2005/8/layout/hierarchy3"/>
    <dgm:cxn modelId="{52EC93B8-35BB-4622-A570-327B21E3DED8}" type="presParOf" srcId="{2FE9EF1B-C979-4A92-975F-9D29E4F5713F}" destId="{76EE66AA-9557-4E92-A418-1552C35AB8CC}"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EB518B-D9C7-4340-AB69-71F883EAC69C}"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8095C889-CE26-4466-89BC-24F093D15D4E}" type="pres">
      <dgm:prSet presAssocID="{D1EB518B-D9C7-4340-AB69-71F883EAC69C}" presName="hierChild1" presStyleCnt="0">
        <dgm:presLayoutVars>
          <dgm:chPref val="1"/>
          <dgm:dir/>
          <dgm:animOne val="branch"/>
          <dgm:animLvl val="lvl"/>
          <dgm:resizeHandles/>
        </dgm:presLayoutVars>
      </dgm:prSet>
      <dgm:spPr/>
    </dgm:pt>
  </dgm:ptLst>
  <dgm:cxnLst>
    <dgm:cxn modelId="{F3A63C33-4DB6-42CA-B569-6E3A70FAED2C}" type="presOf" srcId="{D1EB518B-D9C7-4340-AB69-71F883EAC69C}" destId="{8095C889-CE26-4466-89BC-24F093D15D4E}" srcOrd="0"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20BBB83-3CF2-44C4-A2DC-31E4B7D109AF}"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nb-NO"/>
        </a:p>
      </dgm:t>
    </dgm:pt>
    <dgm:pt modelId="{E37DD393-0843-4626-9C2E-A5D0CBE4B3AF}" type="pres">
      <dgm:prSet presAssocID="{320BBB83-3CF2-44C4-A2DC-31E4B7D109AF}" presName="diagram" presStyleCnt="0">
        <dgm:presLayoutVars>
          <dgm:dir/>
          <dgm:resizeHandles val="exact"/>
        </dgm:presLayoutVars>
      </dgm:prSet>
      <dgm:spPr/>
    </dgm:pt>
  </dgm:ptLst>
  <dgm:cxnLst>
    <dgm:cxn modelId="{8BC3A36D-1CB2-4DC3-8FC0-3E2C0BCE641C}" type="presOf" srcId="{320BBB83-3CF2-44C4-A2DC-31E4B7D109AF}" destId="{E37DD393-0843-4626-9C2E-A5D0CBE4B3AF}"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71605D-C656-4A5E-84FF-CEAB0887F7F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66C6A410-FF29-41A9-8E15-8FF11488C526}">
      <dgm:prSet/>
      <dgm:spPr/>
      <dgm:t>
        <a:bodyPr/>
        <a:lstStyle/>
        <a:p>
          <a:pPr>
            <a:lnSpc>
              <a:spcPct val="100000"/>
            </a:lnSpc>
          </a:pPr>
          <a:r>
            <a:rPr lang="en-US" dirty="0" err="1"/>
            <a:t>Antall</a:t>
          </a:r>
          <a:r>
            <a:rPr lang="en-US" dirty="0"/>
            <a:t> </a:t>
          </a:r>
          <a:r>
            <a:rPr lang="en-US" dirty="0" err="1"/>
            <a:t>underskrifter</a:t>
          </a:r>
          <a:endParaRPr lang="en-US" dirty="0"/>
        </a:p>
      </dgm:t>
    </dgm:pt>
    <dgm:pt modelId="{35C0E9F0-5925-45A9-ABC9-178CD55C5433}" type="parTrans" cxnId="{D0171393-41DF-4BC7-9BAA-F8A601074145}">
      <dgm:prSet/>
      <dgm:spPr/>
      <dgm:t>
        <a:bodyPr/>
        <a:lstStyle/>
        <a:p>
          <a:endParaRPr lang="en-US"/>
        </a:p>
      </dgm:t>
    </dgm:pt>
    <dgm:pt modelId="{9FAB566E-D5D9-4188-9C9F-562875217EA6}" type="sibTrans" cxnId="{D0171393-41DF-4BC7-9BAA-F8A601074145}">
      <dgm:prSet/>
      <dgm:spPr/>
      <dgm:t>
        <a:bodyPr/>
        <a:lstStyle/>
        <a:p>
          <a:endParaRPr lang="en-US"/>
        </a:p>
      </dgm:t>
    </dgm:pt>
    <dgm:pt modelId="{E0332C49-9523-4FB9-93E6-01A706879FD0}">
      <dgm:prSet/>
      <dgm:spPr/>
      <dgm:t>
        <a:bodyPr/>
        <a:lstStyle/>
        <a:p>
          <a:pPr>
            <a:lnSpc>
              <a:spcPct val="100000"/>
            </a:lnSpc>
          </a:pPr>
          <a:r>
            <a:rPr lang="en-US" dirty="0"/>
            <a:t> </a:t>
          </a:r>
          <a:r>
            <a:rPr lang="en-US" dirty="0" err="1"/>
            <a:t>Tillitsvalgte</a:t>
          </a:r>
          <a:r>
            <a:rPr lang="en-US" dirty="0"/>
            <a:t> </a:t>
          </a:r>
          <a:r>
            <a:rPr lang="en-US" dirty="0" err="1"/>
            <a:t>og</a:t>
          </a:r>
          <a:r>
            <a:rPr lang="en-US" dirty="0"/>
            <a:t> </a:t>
          </a:r>
          <a:r>
            <a:rPr lang="en-US" dirty="0" err="1"/>
            <a:t>tillitsutvalg</a:t>
          </a:r>
          <a:endParaRPr lang="en-US" dirty="0"/>
        </a:p>
      </dgm:t>
    </dgm:pt>
    <dgm:pt modelId="{FC1E3E65-4705-43A4-8635-02B1B2677A46}" type="parTrans" cxnId="{5BE096D1-A565-46E7-A4F3-0453C12C4434}">
      <dgm:prSet/>
      <dgm:spPr/>
      <dgm:t>
        <a:bodyPr/>
        <a:lstStyle/>
        <a:p>
          <a:endParaRPr lang="en-US"/>
        </a:p>
      </dgm:t>
    </dgm:pt>
    <dgm:pt modelId="{9A79F3C7-87C3-46D3-AFEF-211F21E63A6D}" type="sibTrans" cxnId="{5BE096D1-A565-46E7-A4F3-0453C12C4434}">
      <dgm:prSet/>
      <dgm:spPr/>
      <dgm:t>
        <a:bodyPr/>
        <a:lstStyle/>
        <a:p>
          <a:endParaRPr lang="en-US"/>
        </a:p>
      </dgm:t>
    </dgm:pt>
    <dgm:pt modelId="{FEC36809-2C9C-4ABB-8932-10BF0B39D929}">
      <dgm:prSet/>
      <dgm:spPr/>
      <dgm:t>
        <a:bodyPr/>
        <a:lstStyle/>
        <a:p>
          <a:pPr>
            <a:lnSpc>
              <a:spcPct val="100000"/>
            </a:lnSpc>
          </a:pPr>
          <a:r>
            <a:rPr lang="en-US" dirty="0" err="1"/>
            <a:t>Behandling</a:t>
          </a:r>
          <a:r>
            <a:rPr lang="en-US" dirty="0"/>
            <a:t> av  </a:t>
          </a:r>
          <a:r>
            <a:rPr lang="en-US" dirty="0" err="1"/>
            <a:t>listeforslag</a:t>
          </a:r>
          <a:endParaRPr lang="en-US" dirty="0"/>
        </a:p>
      </dgm:t>
    </dgm:pt>
    <dgm:pt modelId="{7191C567-FB87-4D0A-97B3-2CBE9C4BA7CF}" type="sibTrans" cxnId="{AEB2BAC4-0EA2-46D8-8AA3-0892F0EE1ADF}">
      <dgm:prSet/>
      <dgm:spPr/>
      <dgm:t>
        <a:bodyPr/>
        <a:lstStyle/>
        <a:p>
          <a:endParaRPr lang="nb-NO"/>
        </a:p>
      </dgm:t>
    </dgm:pt>
    <dgm:pt modelId="{87A519EA-B6D0-4127-B18C-68807D975C1C}" type="parTrans" cxnId="{AEB2BAC4-0EA2-46D8-8AA3-0892F0EE1ADF}">
      <dgm:prSet/>
      <dgm:spPr/>
      <dgm:t>
        <a:bodyPr/>
        <a:lstStyle/>
        <a:p>
          <a:endParaRPr lang="nb-NO"/>
        </a:p>
      </dgm:t>
    </dgm:pt>
    <dgm:pt modelId="{A5C24474-20FD-4F79-A682-257F699A57A7}" type="pres">
      <dgm:prSet presAssocID="{5B71605D-C656-4A5E-84FF-CEAB0887F7F0}" presName="root" presStyleCnt="0">
        <dgm:presLayoutVars>
          <dgm:dir/>
          <dgm:resizeHandles val="exact"/>
        </dgm:presLayoutVars>
      </dgm:prSet>
      <dgm:spPr/>
    </dgm:pt>
    <dgm:pt modelId="{46786453-7F42-4BD3-B506-C0512576441E}" type="pres">
      <dgm:prSet presAssocID="{66C6A410-FF29-41A9-8E15-8FF11488C526}" presName="compNode" presStyleCnt="0"/>
      <dgm:spPr/>
    </dgm:pt>
    <dgm:pt modelId="{72B32963-4A5F-4F75-80A8-BD4EA6DA2984}" type="pres">
      <dgm:prSet presAssocID="{66C6A410-FF29-41A9-8E15-8FF11488C5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kument"/>
        </a:ext>
      </dgm:extLst>
    </dgm:pt>
    <dgm:pt modelId="{F4943C69-575F-4FAA-87AB-26D4F46FD087}" type="pres">
      <dgm:prSet presAssocID="{66C6A410-FF29-41A9-8E15-8FF11488C526}" presName="spaceRect" presStyleCnt="0"/>
      <dgm:spPr/>
    </dgm:pt>
    <dgm:pt modelId="{A3EB02A3-DE16-42E4-86F8-659AB8D50772}" type="pres">
      <dgm:prSet presAssocID="{66C6A410-FF29-41A9-8E15-8FF11488C526}" presName="textRect" presStyleLbl="revTx" presStyleIdx="0" presStyleCnt="3">
        <dgm:presLayoutVars>
          <dgm:chMax val="1"/>
          <dgm:chPref val="1"/>
        </dgm:presLayoutVars>
      </dgm:prSet>
      <dgm:spPr/>
    </dgm:pt>
    <dgm:pt modelId="{416FCF7E-CC3C-4820-ADAE-6B07D941BCCD}" type="pres">
      <dgm:prSet presAssocID="{9FAB566E-D5D9-4188-9C9F-562875217EA6}" presName="sibTrans" presStyleCnt="0"/>
      <dgm:spPr/>
    </dgm:pt>
    <dgm:pt modelId="{8B056FB8-2ACA-44FD-9CD4-25534747CBBF}" type="pres">
      <dgm:prSet presAssocID="{E0332C49-9523-4FB9-93E6-01A706879FD0}" presName="compNode" presStyleCnt="0"/>
      <dgm:spPr/>
    </dgm:pt>
    <dgm:pt modelId="{51DB19E8-A05B-4F52-973C-5D3B2973439E}" type="pres">
      <dgm:prSet presAssocID="{E0332C49-9523-4FB9-93E6-01A706879F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merking"/>
        </a:ext>
      </dgm:extLst>
    </dgm:pt>
    <dgm:pt modelId="{A63615C3-6145-42CD-834D-C50A4F6782C9}" type="pres">
      <dgm:prSet presAssocID="{E0332C49-9523-4FB9-93E6-01A706879FD0}" presName="spaceRect" presStyleCnt="0"/>
      <dgm:spPr/>
    </dgm:pt>
    <dgm:pt modelId="{513BCFF0-C15F-4EF4-BA84-BE2E80A716B8}" type="pres">
      <dgm:prSet presAssocID="{E0332C49-9523-4FB9-93E6-01A706879FD0}" presName="textRect" presStyleLbl="revTx" presStyleIdx="1" presStyleCnt="3">
        <dgm:presLayoutVars>
          <dgm:chMax val="1"/>
          <dgm:chPref val="1"/>
        </dgm:presLayoutVars>
      </dgm:prSet>
      <dgm:spPr/>
    </dgm:pt>
    <dgm:pt modelId="{AC857CDE-B030-4875-8258-F2EBA79538E0}" type="pres">
      <dgm:prSet presAssocID="{9A79F3C7-87C3-46D3-AFEF-211F21E63A6D}" presName="sibTrans" presStyleCnt="0"/>
      <dgm:spPr/>
    </dgm:pt>
    <dgm:pt modelId="{8BD23A68-E7E3-4F00-8CC8-5651B40C82D0}" type="pres">
      <dgm:prSet presAssocID="{FEC36809-2C9C-4ABB-8932-10BF0B39D929}" presName="compNode" presStyleCnt="0"/>
      <dgm:spPr/>
    </dgm:pt>
    <dgm:pt modelId="{60D7D7D7-9ED0-4AEE-8F85-CF4039245D51}" type="pres">
      <dgm:prSet presAssocID="{FEC36809-2C9C-4ABB-8932-10BF0B39D92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jekkliste med heldekkende fyll"/>
        </a:ext>
      </dgm:extLst>
    </dgm:pt>
    <dgm:pt modelId="{5E641D9C-C618-4C2F-B6D2-5F75F2F51164}" type="pres">
      <dgm:prSet presAssocID="{FEC36809-2C9C-4ABB-8932-10BF0B39D929}" presName="spaceRect" presStyleCnt="0"/>
      <dgm:spPr/>
    </dgm:pt>
    <dgm:pt modelId="{50A31D90-8AE2-4984-BB37-3D729A4C7A40}" type="pres">
      <dgm:prSet presAssocID="{FEC36809-2C9C-4ABB-8932-10BF0B39D929}" presName="textRect" presStyleLbl="revTx" presStyleIdx="2" presStyleCnt="3">
        <dgm:presLayoutVars>
          <dgm:chMax val="1"/>
          <dgm:chPref val="1"/>
        </dgm:presLayoutVars>
      </dgm:prSet>
      <dgm:spPr/>
    </dgm:pt>
  </dgm:ptLst>
  <dgm:cxnLst>
    <dgm:cxn modelId="{A4FD0C32-E46C-487F-91EC-364DF6D720F7}" type="presOf" srcId="{E0332C49-9523-4FB9-93E6-01A706879FD0}" destId="{513BCFF0-C15F-4EF4-BA84-BE2E80A716B8}" srcOrd="0" destOrd="0" presId="urn:microsoft.com/office/officeart/2018/2/layout/IconLabelList"/>
    <dgm:cxn modelId="{F8986F83-61E7-4FEE-BFCD-53DBF5FFF950}" type="presOf" srcId="{FEC36809-2C9C-4ABB-8932-10BF0B39D929}" destId="{50A31D90-8AE2-4984-BB37-3D729A4C7A40}" srcOrd="0" destOrd="0" presId="urn:microsoft.com/office/officeart/2018/2/layout/IconLabelList"/>
    <dgm:cxn modelId="{D0171393-41DF-4BC7-9BAA-F8A601074145}" srcId="{5B71605D-C656-4A5E-84FF-CEAB0887F7F0}" destId="{66C6A410-FF29-41A9-8E15-8FF11488C526}" srcOrd="0" destOrd="0" parTransId="{35C0E9F0-5925-45A9-ABC9-178CD55C5433}" sibTransId="{9FAB566E-D5D9-4188-9C9F-562875217EA6}"/>
    <dgm:cxn modelId="{00A2E2C3-F375-428B-88F3-8AB564EE6C44}" type="presOf" srcId="{5B71605D-C656-4A5E-84FF-CEAB0887F7F0}" destId="{A5C24474-20FD-4F79-A682-257F699A57A7}" srcOrd="0" destOrd="0" presId="urn:microsoft.com/office/officeart/2018/2/layout/IconLabelList"/>
    <dgm:cxn modelId="{AEB2BAC4-0EA2-46D8-8AA3-0892F0EE1ADF}" srcId="{5B71605D-C656-4A5E-84FF-CEAB0887F7F0}" destId="{FEC36809-2C9C-4ABB-8932-10BF0B39D929}" srcOrd="2" destOrd="0" parTransId="{87A519EA-B6D0-4127-B18C-68807D975C1C}" sibTransId="{7191C567-FB87-4D0A-97B3-2CBE9C4BA7CF}"/>
    <dgm:cxn modelId="{5BE096D1-A565-46E7-A4F3-0453C12C4434}" srcId="{5B71605D-C656-4A5E-84FF-CEAB0887F7F0}" destId="{E0332C49-9523-4FB9-93E6-01A706879FD0}" srcOrd="1" destOrd="0" parTransId="{FC1E3E65-4705-43A4-8635-02B1B2677A46}" sibTransId="{9A79F3C7-87C3-46D3-AFEF-211F21E63A6D}"/>
    <dgm:cxn modelId="{A3EA03F0-460D-4990-BA3C-F2C02DA07625}" type="presOf" srcId="{66C6A410-FF29-41A9-8E15-8FF11488C526}" destId="{A3EB02A3-DE16-42E4-86F8-659AB8D50772}" srcOrd="0" destOrd="0" presId="urn:microsoft.com/office/officeart/2018/2/layout/IconLabelList"/>
    <dgm:cxn modelId="{76BA74BE-3823-4D2E-B9F6-E219BFC29FAE}" type="presParOf" srcId="{A5C24474-20FD-4F79-A682-257F699A57A7}" destId="{46786453-7F42-4BD3-B506-C0512576441E}" srcOrd="0" destOrd="0" presId="urn:microsoft.com/office/officeart/2018/2/layout/IconLabelList"/>
    <dgm:cxn modelId="{7495B3B3-14D1-49C4-879E-F85D0E37CF37}" type="presParOf" srcId="{46786453-7F42-4BD3-B506-C0512576441E}" destId="{72B32963-4A5F-4F75-80A8-BD4EA6DA2984}" srcOrd="0" destOrd="0" presId="urn:microsoft.com/office/officeart/2018/2/layout/IconLabelList"/>
    <dgm:cxn modelId="{ECECC035-DD8E-4D0A-8A63-75645C1A0A4F}" type="presParOf" srcId="{46786453-7F42-4BD3-B506-C0512576441E}" destId="{F4943C69-575F-4FAA-87AB-26D4F46FD087}" srcOrd="1" destOrd="0" presId="urn:microsoft.com/office/officeart/2018/2/layout/IconLabelList"/>
    <dgm:cxn modelId="{06D4250D-4528-4008-A787-CB101A24CE98}" type="presParOf" srcId="{46786453-7F42-4BD3-B506-C0512576441E}" destId="{A3EB02A3-DE16-42E4-86F8-659AB8D50772}" srcOrd="2" destOrd="0" presId="urn:microsoft.com/office/officeart/2018/2/layout/IconLabelList"/>
    <dgm:cxn modelId="{E45AAB34-64A6-4734-B8A7-BD70ABCFA6C1}" type="presParOf" srcId="{A5C24474-20FD-4F79-A682-257F699A57A7}" destId="{416FCF7E-CC3C-4820-ADAE-6B07D941BCCD}" srcOrd="1" destOrd="0" presId="urn:microsoft.com/office/officeart/2018/2/layout/IconLabelList"/>
    <dgm:cxn modelId="{80FA7C8B-369D-40FF-A6F8-345B2EFBBB71}" type="presParOf" srcId="{A5C24474-20FD-4F79-A682-257F699A57A7}" destId="{8B056FB8-2ACA-44FD-9CD4-25534747CBBF}" srcOrd="2" destOrd="0" presId="urn:microsoft.com/office/officeart/2018/2/layout/IconLabelList"/>
    <dgm:cxn modelId="{51266F7C-E821-49E9-9778-FED97A19B217}" type="presParOf" srcId="{8B056FB8-2ACA-44FD-9CD4-25534747CBBF}" destId="{51DB19E8-A05B-4F52-973C-5D3B2973439E}" srcOrd="0" destOrd="0" presId="urn:microsoft.com/office/officeart/2018/2/layout/IconLabelList"/>
    <dgm:cxn modelId="{26240337-C485-4991-A226-DC6D175FED74}" type="presParOf" srcId="{8B056FB8-2ACA-44FD-9CD4-25534747CBBF}" destId="{A63615C3-6145-42CD-834D-C50A4F6782C9}" srcOrd="1" destOrd="0" presId="urn:microsoft.com/office/officeart/2018/2/layout/IconLabelList"/>
    <dgm:cxn modelId="{1F877E56-EB32-4AA1-9E28-C126E3F2A0DF}" type="presParOf" srcId="{8B056FB8-2ACA-44FD-9CD4-25534747CBBF}" destId="{513BCFF0-C15F-4EF4-BA84-BE2E80A716B8}" srcOrd="2" destOrd="0" presId="urn:microsoft.com/office/officeart/2018/2/layout/IconLabelList"/>
    <dgm:cxn modelId="{036FF24D-A6A1-41FB-852A-2C87C04F17DC}" type="presParOf" srcId="{A5C24474-20FD-4F79-A682-257F699A57A7}" destId="{AC857CDE-B030-4875-8258-F2EBA79538E0}" srcOrd="3" destOrd="0" presId="urn:microsoft.com/office/officeart/2018/2/layout/IconLabelList"/>
    <dgm:cxn modelId="{376310B6-F32A-4734-B157-18899A5AD59F}" type="presParOf" srcId="{A5C24474-20FD-4F79-A682-257F699A57A7}" destId="{8BD23A68-E7E3-4F00-8CC8-5651B40C82D0}" srcOrd="4" destOrd="0" presId="urn:microsoft.com/office/officeart/2018/2/layout/IconLabelList"/>
    <dgm:cxn modelId="{99BB780E-A345-44CB-866B-3F2C54FC4082}" type="presParOf" srcId="{8BD23A68-E7E3-4F00-8CC8-5651B40C82D0}" destId="{60D7D7D7-9ED0-4AEE-8F85-CF4039245D51}" srcOrd="0" destOrd="0" presId="urn:microsoft.com/office/officeart/2018/2/layout/IconLabelList"/>
    <dgm:cxn modelId="{98DA521A-403E-40DE-83D2-8656BDC3F9F9}" type="presParOf" srcId="{8BD23A68-E7E3-4F00-8CC8-5651B40C82D0}" destId="{5E641D9C-C618-4C2F-B6D2-5F75F2F51164}" srcOrd="1" destOrd="0" presId="urn:microsoft.com/office/officeart/2018/2/layout/IconLabelList"/>
    <dgm:cxn modelId="{861E315C-E027-479A-B0A3-84F7979C4FFD}" type="presParOf" srcId="{8BD23A68-E7E3-4F00-8CC8-5651B40C82D0}" destId="{50A31D90-8AE2-4984-BB37-3D729A4C7A4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71605D-C656-4A5E-84FF-CEAB0887F7F0}"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6C6A410-FF29-41A9-8E15-8FF11488C526}">
      <dgm:prSet/>
      <dgm:spPr/>
      <dgm:t>
        <a:bodyPr/>
        <a:lstStyle/>
        <a:p>
          <a:r>
            <a:rPr lang="en-US" dirty="0" err="1"/>
            <a:t>Tilgjengelighet</a:t>
          </a:r>
          <a:r>
            <a:rPr lang="en-US" dirty="0"/>
            <a:t> </a:t>
          </a:r>
        </a:p>
      </dgm:t>
    </dgm:pt>
    <dgm:pt modelId="{35C0E9F0-5925-45A9-ABC9-178CD55C5433}" type="parTrans" cxnId="{D0171393-41DF-4BC7-9BAA-F8A601074145}">
      <dgm:prSet/>
      <dgm:spPr/>
      <dgm:t>
        <a:bodyPr/>
        <a:lstStyle/>
        <a:p>
          <a:endParaRPr lang="en-US"/>
        </a:p>
      </dgm:t>
    </dgm:pt>
    <dgm:pt modelId="{9FAB566E-D5D9-4188-9C9F-562875217EA6}" type="sibTrans" cxnId="{D0171393-41DF-4BC7-9BAA-F8A601074145}">
      <dgm:prSet/>
      <dgm:spPr/>
      <dgm:t>
        <a:bodyPr/>
        <a:lstStyle/>
        <a:p>
          <a:endParaRPr lang="en-US"/>
        </a:p>
      </dgm:t>
    </dgm:pt>
    <dgm:pt modelId="{E0332C49-9523-4FB9-93E6-01A706879FD0}">
      <dgm:prSet/>
      <dgm:spPr/>
      <dgm:t>
        <a:bodyPr/>
        <a:lstStyle/>
        <a:p>
          <a:r>
            <a:rPr lang="en-US" dirty="0" err="1"/>
            <a:t>Leder</a:t>
          </a:r>
          <a:r>
            <a:rPr lang="en-US" dirty="0"/>
            <a:t> </a:t>
          </a:r>
          <a:r>
            <a:rPr lang="en-US" dirty="0" err="1"/>
            <a:t>og</a:t>
          </a:r>
          <a:r>
            <a:rPr lang="en-US" dirty="0"/>
            <a:t> </a:t>
          </a:r>
          <a:r>
            <a:rPr lang="en-US" dirty="0" err="1"/>
            <a:t>nestleder</a:t>
          </a:r>
          <a:r>
            <a:rPr lang="en-US" dirty="0"/>
            <a:t> </a:t>
          </a:r>
        </a:p>
      </dgm:t>
    </dgm:pt>
    <dgm:pt modelId="{FC1E3E65-4705-43A4-8635-02B1B2677A46}" type="parTrans" cxnId="{5BE096D1-A565-46E7-A4F3-0453C12C4434}">
      <dgm:prSet/>
      <dgm:spPr/>
      <dgm:t>
        <a:bodyPr/>
        <a:lstStyle/>
        <a:p>
          <a:endParaRPr lang="en-US"/>
        </a:p>
      </dgm:t>
    </dgm:pt>
    <dgm:pt modelId="{9A79F3C7-87C3-46D3-AFEF-211F21E63A6D}" type="sibTrans" cxnId="{5BE096D1-A565-46E7-A4F3-0453C12C4434}">
      <dgm:prSet/>
      <dgm:spPr/>
      <dgm:t>
        <a:bodyPr/>
        <a:lstStyle/>
        <a:p>
          <a:endParaRPr lang="en-US"/>
        </a:p>
      </dgm:t>
    </dgm:pt>
    <dgm:pt modelId="{FEC36809-2C9C-4ABB-8932-10BF0B39D929}">
      <dgm:prSet/>
      <dgm:spPr/>
      <dgm:t>
        <a:bodyPr/>
        <a:lstStyle/>
        <a:p>
          <a:r>
            <a:rPr lang="en-US" dirty="0" err="1"/>
            <a:t>Opptelling</a:t>
          </a:r>
          <a:endParaRPr lang="en-US" dirty="0"/>
        </a:p>
      </dgm:t>
    </dgm:pt>
    <dgm:pt modelId="{7191C567-FB87-4D0A-97B3-2CBE9C4BA7CF}" type="sibTrans" cxnId="{AEB2BAC4-0EA2-46D8-8AA3-0892F0EE1ADF}">
      <dgm:prSet/>
      <dgm:spPr/>
      <dgm:t>
        <a:bodyPr/>
        <a:lstStyle/>
        <a:p>
          <a:endParaRPr lang="nb-NO"/>
        </a:p>
      </dgm:t>
    </dgm:pt>
    <dgm:pt modelId="{87A519EA-B6D0-4127-B18C-68807D975C1C}" type="parTrans" cxnId="{AEB2BAC4-0EA2-46D8-8AA3-0892F0EE1ADF}">
      <dgm:prSet/>
      <dgm:spPr/>
      <dgm:t>
        <a:bodyPr/>
        <a:lstStyle/>
        <a:p>
          <a:endParaRPr lang="nb-NO"/>
        </a:p>
      </dgm:t>
    </dgm:pt>
    <dgm:pt modelId="{1A13B0D1-42C1-4F86-BD03-D9291EE0F4F6}" type="pres">
      <dgm:prSet presAssocID="{5B71605D-C656-4A5E-84FF-CEAB0887F7F0}" presName="hierChild1" presStyleCnt="0">
        <dgm:presLayoutVars>
          <dgm:chPref val="1"/>
          <dgm:dir/>
          <dgm:animOne val="branch"/>
          <dgm:animLvl val="lvl"/>
          <dgm:resizeHandles/>
        </dgm:presLayoutVars>
      </dgm:prSet>
      <dgm:spPr/>
    </dgm:pt>
    <dgm:pt modelId="{1BE9FFB5-16F7-4183-B9DC-E51AE2319362}" type="pres">
      <dgm:prSet presAssocID="{66C6A410-FF29-41A9-8E15-8FF11488C526}" presName="hierRoot1" presStyleCnt="0"/>
      <dgm:spPr/>
    </dgm:pt>
    <dgm:pt modelId="{621AAD20-6B16-4AF9-832E-12131D151DF0}" type="pres">
      <dgm:prSet presAssocID="{66C6A410-FF29-41A9-8E15-8FF11488C526}" presName="composite" presStyleCnt="0"/>
      <dgm:spPr/>
    </dgm:pt>
    <dgm:pt modelId="{F6B2881D-2A4F-4249-84DE-8545EA8403DD}" type="pres">
      <dgm:prSet presAssocID="{66C6A410-FF29-41A9-8E15-8FF11488C526}" presName="background" presStyleLbl="node0" presStyleIdx="0" presStyleCnt="3"/>
      <dgm:spPr/>
    </dgm:pt>
    <dgm:pt modelId="{A01A6F1C-53AA-4739-8988-EF942F5A3582}" type="pres">
      <dgm:prSet presAssocID="{66C6A410-FF29-41A9-8E15-8FF11488C526}" presName="text" presStyleLbl="fgAcc0" presStyleIdx="0" presStyleCnt="3">
        <dgm:presLayoutVars>
          <dgm:chPref val="3"/>
        </dgm:presLayoutVars>
      </dgm:prSet>
      <dgm:spPr/>
    </dgm:pt>
    <dgm:pt modelId="{8528691A-8257-429E-A30C-14C57D75B9AF}" type="pres">
      <dgm:prSet presAssocID="{66C6A410-FF29-41A9-8E15-8FF11488C526}" presName="hierChild2" presStyleCnt="0"/>
      <dgm:spPr/>
    </dgm:pt>
    <dgm:pt modelId="{7964E8D4-7DE2-44A7-9F88-9DDFD3813CA9}" type="pres">
      <dgm:prSet presAssocID="{E0332C49-9523-4FB9-93E6-01A706879FD0}" presName="hierRoot1" presStyleCnt="0"/>
      <dgm:spPr/>
    </dgm:pt>
    <dgm:pt modelId="{BEEF00F9-5450-4C2B-9C75-3A967749209E}" type="pres">
      <dgm:prSet presAssocID="{E0332C49-9523-4FB9-93E6-01A706879FD0}" presName="composite" presStyleCnt="0"/>
      <dgm:spPr/>
    </dgm:pt>
    <dgm:pt modelId="{33A1F127-DB3B-4A18-A21F-218BED5E7F6D}" type="pres">
      <dgm:prSet presAssocID="{E0332C49-9523-4FB9-93E6-01A706879FD0}" presName="background" presStyleLbl="node0" presStyleIdx="1" presStyleCnt="3"/>
      <dgm:spPr/>
    </dgm:pt>
    <dgm:pt modelId="{34D9700B-EC4D-44CF-83D5-604E00337139}" type="pres">
      <dgm:prSet presAssocID="{E0332C49-9523-4FB9-93E6-01A706879FD0}" presName="text" presStyleLbl="fgAcc0" presStyleIdx="1" presStyleCnt="3">
        <dgm:presLayoutVars>
          <dgm:chPref val="3"/>
        </dgm:presLayoutVars>
      </dgm:prSet>
      <dgm:spPr/>
    </dgm:pt>
    <dgm:pt modelId="{A18AB4C7-63A3-4F5F-B836-EFD4B6867AEC}" type="pres">
      <dgm:prSet presAssocID="{E0332C49-9523-4FB9-93E6-01A706879FD0}" presName="hierChild2" presStyleCnt="0"/>
      <dgm:spPr/>
    </dgm:pt>
    <dgm:pt modelId="{3FBB209A-493A-416F-980C-4B7E3C9E1433}" type="pres">
      <dgm:prSet presAssocID="{FEC36809-2C9C-4ABB-8932-10BF0B39D929}" presName="hierRoot1" presStyleCnt="0"/>
      <dgm:spPr/>
    </dgm:pt>
    <dgm:pt modelId="{7DD9FA27-1262-4E5B-A2CA-D75CD21F24CE}" type="pres">
      <dgm:prSet presAssocID="{FEC36809-2C9C-4ABB-8932-10BF0B39D929}" presName="composite" presStyleCnt="0"/>
      <dgm:spPr/>
    </dgm:pt>
    <dgm:pt modelId="{1BBA193D-D7BB-4FA0-A901-FB7107017E0B}" type="pres">
      <dgm:prSet presAssocID="{FEC36809-2C9C-4ABB-8932-10BF0B39D929}" presName="background" presStyleLbl="node0" presStyleIdx="2" presStyleCnt="3"/>
      <dgm:spPr/>
    </dgm:pt>
    <dgm:pt modelId="{E553AC8A-339F-4A25-BC87-E3D11385A26F}" type="pres">
      <dgm:prSet presAssocID="{FEC36809-2C9C-4ABB-8932-10BF0B39D929}" presName="text" presStyleLbl="fgAcc0" presStyleIdx="2" presStyleCnt="3">
        <dgm:presLayoutVars>
          <dgm:chPref val="3"/>
        </dgm:presLayoutVars>
      </dgm:prSet>
      <dgm:spPr/>
    </dgm:pt>
    <dgm:pt modelId="{1D6C48BE-95D5-4F38-B263-1522AB65510F}" type="pres">
      <dgm:prSet presAssocID="{FEC36809-2C9C-4ABB-8932-10BF0B39D929}" presName="hierChild2" presStyleCnt="0"/>
      <dgm:spPr/>
    </dgm:pt>
  </dgm:ptLst>
  <dgm:cxnLst>
    <dgm:cxn modelId="{EB752A2C-65D1-4721-95A6-3EDA4908E471}" type="presOf" srcId="{5B71605D-C656-4A5E-84FF-CEAB0887F7F0}" destId="{1A13B0D1-42C1-4F86-BD03-D9291EE0F4F6}" srcOrd="0" destOrd="0" presId="urn:microsoft.com/office/officeart/2005/8/layout/hierarchy1"/>
    <dgm:cxn modelId="{0E40428E-6765-49E8-BA24-785F29469824}" type="presOf" srcId="{FEC36809-2C9C-4ABB-8932-10BF0B39D929}" destId="{E553AC8A-339F-4A25-BC87-E3D11385A26F}" srcOrd="0" destOrd="0" presId="urn:microsoft.com/office/officeart/2005/8/layout/hierarchy1"/>
    <dgm:cxn modelId="{D0171393-41DF-4BC7-9BAA-F8A601074145}" srcId="{5B71605D-C656-4A5E-84FF-CEAB0887F7F0}" destId="{66C6A410-FF29-41A9-8E15-8FF11488C526}" srcOrd="0" destOrd="0" parTransId="{35C0E9F0-5925-45A9-ABC9-178CD55C5433}" sibTransId="{9FAB566E-D5D9-4188-9C9F-562875217EA6}"/>
    <dgm:cxn modelId="{DB650DA7-9195-40C6-BFB1-2B478E5B9310}" type="presOf" srcId="{E0332C49-9523-4FB9-93E6-01A706879FD0}" destId="{34D9700B-EC4D-44CF-83D5-604E00337139}" srcOrd="0" destOrd="0" presId="urn:microsoft.com/office/officeart/2005/8/layout/hierarchy1"/>
    <dgm:cxn modelId="{28D01BA7-CF96-4D8F-A9B6-DEFAA64C0358}" type="presOf" srcId="{66C6A410-FF29-41A9-8E15-8FF11488C526}" destId="{A01A6F1C-53AA-4739-8988-EF942F5A3582}" srcOrd="0" destOrd="0" presId="urn:microsoft.com/office/officeart/2005/8/layout/hierarchy1"/>
    <dgm:cxn modelId="{AEB2BAC4-0EA2-46D8-8AA3-0892F0EE1ADF}" srcId="{5B71605D-C656-4A5E-84FF-CEAB0887F7F0}" destId="{FEC36809-2C9C-4ABB-8932-10BF0B39D929}" srcOrd="2" destOrd="0" parTransId="{87A519EA-B6D0-4127-B18C-68807D975C1C}" sibTransId="{7191C567-FB87-4D0A-97B3-2CBE9C4BA7CF}"/>
    <dgm:cxn modelId="{5BE096D1-A565-46E7-A4F3-0453C12C4434}" srcId="{5B71605D-C656-4A5E-84FF-CEAB0887F7F0}" destId="{E0332C49-9523-4FB9-93E6-01A706879FD0}" srcOrd="1" destOrd="0" parTransId="{FC1E3E65-4705-43A4-8635-02B1B2677A46}" sibTransId="{9A79F3C7-87C3-46D3-AFEF-211F21E63A6D}"/>
    <dgm:cxn modelId="{2155C192-F9A2-4642-A649-B4CCE5E43B83}" type="presParOf" srcId="{1A13B0D1-42C1-4F86-BD03-D9291EE0F4F6}" destId="{1BE9FFB5-16F7-4183-B9DC-E51AE2319362}" srcOrd="0" destOrd="0" presId="urn:microsoft.com/office/officeart/2005/8/layout/hierarchy1"/>
    <dgm:cxn modelId="{84EF2C0D-9E65-423E-9CEB-710AE2B1E5AD}" type="presParOf" srcId="{1BE9FFB5-16F7-4183-B9DC-E51AE2319362}" destId="{621AAD20-6B16-4AF9-832E-12131D151DF0}" srcOrd="0" destOrd="0" presId="urn:microsoft.com/office/officeart/2005/8/layout/hierarchy1"/>
    <dgm:cxn modelId="{91E86C0F-5003-455B-88FA-61976102C82A}" type="presParOf" srcId="{621AAD20-6B16-4AF9-832E-12131D151DF0}" destId="{F6B2881D-2A4F-4249-84DE-8545EA8403DD}" srcOrd="0" destOrd="0" presId="urn:microsoft.com/office/officeart/2005/8/layout/hierarchy1"/>
    <dgm:cxn modelId="{6E523DD6-7F4E-4FDB-8F69-F3E45A73FDE2}" type="presParOf" srcId="{621AAD20-6B16-4AF9-832E-12131D151DF0}" destId="{A01A6F1C-53AA-4739-8988-EF942F5A3582}" srcOrd="1" destOrd="0" presId="urn:microsoft.com/office/officeart/2005/8/layout/hierarchy1"/>
    <dgm:cxn modelId="{EAD0FF0A-CEDE-4858-A30B-D595C425562E}" type="presParOf" srcId="{1BE9FFB5-16F7-4183-B9DC-E51AE2319362}" destId="{8528691A-8257-429E-A30C-14C57D75B9AF}" srcOrd="1" destOrd="0" presId="urn:microsoft.com/office/officeart/2005/8/layout/hierarchy1"/>
    <dgm:cxn modelId="{520438CB-4AE5-420E-820B-091A260D4D5D}" type="presParOf" srcId="{1A13B0D1-42C1-4F86-BD03-D9291EE0F4F6}" destId="{7964E8D4-7DE2-44A7-9F88-9DDFD3813CA9}" srcOrd="1" destOrd="0" presId="urn:microsoft.com/office/officeart/2005/8/layout/hierarchy1"/>
    <dgm:cxn modelId="{D894633C-6250-4EEC-B5B0-A108B87832B6}" type="presParOf" srcId="{7964E8D4-7DE2-44A7-9F88-9DDFD3813CA9}" destId="{BEEF00F9-5450-4C2B-9C75-3A967749209E}" srcOrd="0" destOrd="0" presId="urn:microsoft.com/office/officeart/2005/8/layout/hierarchy1"/>
    <dgm:cxn modelId="{2C18473E-97FC-4E83-9041-389F84D41576}" type="presParOf" srcId="{BEEF00F9-5450-4C2B-9C75-3A967749209E}" destId="{33A1F127-DB3B-4A18-A21F-218BED5E7F6D}" srcOrd="0" destOrd="0" presId="urn:microsoft.com/office/officeart/2005/8/layout/hierarchy1"/>
    <dgm:cxn modelId="{060818FC-C541-4E8A-9E99-733E6436F470}" type="presParOf" srcId="{BEEF00F9-5450-4C2B-9C75-3A967749209E}" destId="{34D9700B-EC4D-44CF-83D5-604E00337139}" srcOrd="1" destOrd="0" presId="urn:microsoft.com/office/officeart/2005/8/layout/hierarchy1"/>
    <dgm:cxn modelId="{3D18DEED-DCF3-4F52-B68B-E0C3BB921C1B}" type="presParOf" srcId="{7964E8D4-7DE2-44A7-9F88-9DDFD3813CA9}" destId="{A18AB4C7-63A3-4F5F-B836-EFD4B6867AEC}" srcOrd="1" destOrd="0" presId="urn:microsoft.com/office/officeart/2005/8/layout/hierarchy1"/>
    <dgm:cxn modelId="{1E189620-6FBA-4F90-883F-E7AB7CA33CBF}" type="presParOf" srcId="{1A13B0D1-42C1-4F86-BD03-D9291EE0F4F6}" destId="{3FBB209A-493A-416F-980C-4B7E3C9E1433}" srcOrd="2" destOrd="0" presId="urn:microsoft.com/office/officeart/2005/8/layout/hierarchy1"/>
    <dgm:cxn modelId="{1F55E0A9-F1A9-4C4E-9D6B-B48534E9272D}" type="presParOf" srcId="{3FBB209A-493A-416F-980C-4B7E3C9E1433}" destId="{7DD9FA27-1262-4E5B-A2CA-D75CD21F24CE}" srcOrd="0" destOrd="0" presId="urn:microsoft.com/office/officeart/2005/8/layout/hierarchy1"/>
    <dgm:cxn modelId="{E5908A9A-356A-490C-87EB-3A0EA8016457}" type="presParOf" srcId="{7DD9FA27-1262-4E5B-A2CA-D75CD21F24CE}" destId="{1BBA193D-D7BB-4FA0-A901-FB7107017E0B}" srcOrd="0" destOrd="0" presId="urn:microsoft.com/office/officeart/2005/8/layout/hierarchy1"/>
    <dgm:cxn modelId="{70104741-4CD6-449D-A5D7-1AE5148FFC7D}" type="presParOf" srcId="{7DD9FA27-1262-4E5B-A2CA-D75CD21F24CE}" destId="{E553AC8A-339F-4A25-BC87-E3D11385A26F}" srcOrd="1" destOrd="0" presId="urn:microsoft.com/office/officeart/2005/8/layout/hierarchy1"/>
    <dgm:cxn modelId="{44E58920-94A4-4B19-B4ED-1E3561B7A10D}" type="presParOf" srcId="{3FBB209A-493A-416F-980C-4B7E3C9E1433}" destId="{1D6C48BE-95D5-4F38-B263-1522AB65510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CF0870-8771-45D9-8E89-D37B741CFC37}"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nb-NO"/>
        </a:p>
      </dgm:t>
    </dgm:pt>
    <dgm:pt modelId="{A908550E-7357-4FEF-9C16-16EA39FF7283}">
      <dgm:prSet phldrT="[Tekst]"/>
      <dgm:spPr/>
      <dgm:t>
        <a:bodyPr/>
        <a:lstStyle/>
        <a:p>
          <a:r>
            <a:rPr lang="nb-NO" dirty="0"/>
            <a:t>Per lokale</a:t>
          </a:r>
        </a:p>
      </dgm:t>
    </dgm:pt>
    <dgm:pt modelId="{2609F00E-CA77-42F0-8FE9-E3E17EA40801}" type="parTrans" cxnId="{0709D5C5-F89E-4FBF-8D3C-E7FC081D70D2}">
      <dgm:prSet/>
      <dgm:spPr/>
      <dgm:t>
        <a:bodyPr/>
        <a:lstStyle/>
        <a:p>
          <a:endParaRPr lang="nb-NO"/>
        </a:p>
      </dgm:t>
    </dgm:pt>
    <dgm:pt modelId="{309BF7BA-D46F-4AC3-9A12-A9A43798728D}" type="sibTrans" cxnId="{0709D5C5-F89E-4FBF-8D3C-E7FC081D70D2}">
      <dgm:prSet/>
      <dgm:spPr/>
      <dgm:t>
        <a:bodyPr/>
        <a:lstStyle/>
        <a:p>
          <a:endParaRPr lang="nb-NO"/>
        </a:p>
      </dgm:t>
    </dgm:pt>
    <dgm:pt modelId="{B8CC3823-6EF6-44D5-8C6D-002B85A0BA4C}">
      <dgm:prSet phldrT="[Tekst]"/>
      <dgm:spPr/>
      <dgm:t>
        <a:bodyPr/>
        <a:lstStyle/>
        <a:p>
          <a:r>
            <a:rPr lang="nb-NO" dirty="0"/>
            <a:t>«Øvrige»</a:t>
          </a:r>
        </a:p>
      </dgm:t>
    </dgm:pt>
    <dgm:pt modelId="{E41DA8EF-AA91-471D-8727-120807667EC5}" type="parTrans" cxnId="{66A4B995-8FA8-49D5-8461-A496DC216B7E}">
      <dgm:prSet/>
      <dgm:spPr/>
      <dgm:t>
        <a:bodyPr/>
        <a:lstStyle/>
        <a:p>
          <a:endParaRPr lang="nb-NO"/>
        </a:p>
      </dgm:t>
    </dgm:pt>
    <dgm:pt modelId="{9A16B61C-B722-4C7F-8308-ED8AB2477D1C}" type="sibTrans" cxnId="{66A4B995-8FA8-49D5-8461-A496DC216B7E}">
      <dgm:prSet/>
      <dgm:spPr/>
      <dgm:t>
        <a:bodyPr/>
        <a:lstStyle/>
        <a:p>
          <a:endParaRPr lang="nb-NO"/>
        </a:p>
      </dgm:t>
    </dgm:pt>
    <dgm:pt modelId="{C60495BC-9ED3-4827-B42C-24C19DDD4B5B}">
      <dgm:prSet phldrT="[Tekst]"/>
      <dgm:spPr/>
      <dgm:t>
        <a:bodyPr/>
        <a:lstStyle/>
        <a:p>
          <a:r>
            <a:rPr lang="nb-NO" dirty="0"/>
            <a:t>Tvilsomme</a:t>
          </a:r>
        </a:p>
      </dgm:t>
    </dgm:pt>
    <dgm:pt modelId="{D09F4355-0638-4195-9F40-83EE8BA6EC5F}" type="parTrans" cxnId="{843A06C5-1683-4C86-84B4-B5656A13C8A5}">
      <dgm:prSet/>
      <dgm:spPr/>
      <dgm:t>
        <a:bodyPr/>
        <a:lstStyle/>
        <a:p>
          <a:endParaRPr lang="nb-NO"/>
        </a:p>
      </dgm:t>
    </dgm:pt>
    <dgm:pt modelId="{CDEB7D49-7491-4258-8626-B44D5D5FC38F}" type="sibTrans" cxnId="{843A06C5-1683-4C86-84B4-B5656A13C8A5}">
      <dgm:prSet/>
      <dgm:spPr/>
      <dgm:t>
        <a:bodyPr/>
        <a:lstStyle/>
        <a:p>
          <a:endParaRPr lang="nb-NO"/>
        </a:p>
      </dgm:t>
    </dgm:pt>
    <dgm:pt modelId="{C78EA44F-B4B1-4F21-98F0-D3697A1A322E}">
      <dgm:prSet phldrT="[Tekst]"/>
      <dgm:spPr/>
      <dgm:t>
        <a:bodyPr/>
        <a:lstStyle/>
        <a:p>
          <a:endParaRPr lang="nb-NO" dirty="0"/>
        </a:p>
      </dgm:t>
    </dgm:pt>
    <dgm:pt modelId="{A7830FED-1E7E-4B69-97D0-DC7FF36C7117}" type="parTrans" cxnId="{55DEADF2-ADAC-41DA-8728-19220CF7DF19}">
      <dgm:prSet/>
      <dgm:spPr/>
      <dgm:t>
        <a:bodyPr/>
        <a:lstStyle/>
        <a:p>
          <a:endParaRPr lang="nb-NO"/>
        </a:p>
      </dgm:t>
    </dgm:pt>
    <dgm:pt modelId="{0EEE396D-B162-432F-9C47-2729866ED0BF}" type="sibTrans" cxnId="{55DEADF2-ADAC-41DA-8728-19220CF7DF19}">
      <dgm:prSet/>
      <dgm:spPr/>
      <dgm:t>
        <a:bodyPr/>
        <a:lstStyle/>
        <a:p>
          <a:endParaRPr lang="nb-NO"/>
        </a:p>
      </dgm:t>
    </dgm:pt>
    <dgm:pt modelId="{D8318709-F12A-4500-A826-6FF382C87757}" type="pres">
      <dgm:prSet presAssocID="{5ACF0870-8771-45D9-8E89-D37B741CFC37}" presName="Name0" presStyleCnt="0">
        <dgm:presLayoutVars>
          <dgm:dir/>
          <dgm:resizeHandles val="exact"/>
        </dgm:presLayoutVars>
      </dgm:prSet>
      <dgm:spPr/>
    </dgm:pt>
    <dgm:pt modelId="{57C1D56D-4B75-4CD4-B070-1C3F425331F3}" type="pres">
      <dgm:prSet presAssocID="{A908550E-7357-4FEF-9C16-16EA39FF7283}" presName="compNode" presStyleCnt="0"/>
      <dgm:spPr/>
    </dgm:pt>
    <dgm:pt modelId="{C8552B2B-1666-4F98-A772-34EE0F17276C}" type="pres">
      <dgm:prSet presAssocID="{A908550E-7357-4FEF-9C16-16EA39FF7283}" presName="pict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dgm:spPr>
      <dgm:extLst>
        <a:ext uri="{E40237B7-FDA0-4F09-8148-C483321AD2D9}">
          <dgm14:cNvPr xmlns:dgm14="http://schemas.microsoft.com/office/drawing/2010/diagram" id="0" name="" descr="Hjem med heldekkende fyll"/>
        </a:ext>
      </dgm:extLst>
    </dgm:pt>
    <dgm:pt modelId="{C29287FA-84A7-4BDC-9372-149C47F72AE2}" type="pres">
      <dgm:prSet presAssocID="{A908550E-7357-4FEF-9C16-16EA39FF7283}" presName="textRect" presStyleLbl="revTx" presStyleIdx="0" presStyleCnt="4">
        <dgm:presLayoutVars>
          <dgm:bulletEnabled val="1"/>
        </dgm:presLayoutVars>
      </dgm:prSet>
      <dgm:spPr/>
    </dgm:pt>
    <dgm:pt modelId="{F2F7012F-B60E-4F21-9007-8D3D0E44B2AC}" type="pres">
      <dgm:prSet presAssocID="{309BF7BA-D46F-4AC3-9A12-A9A43798728D}" presName="sibTrans" presStyleLbl="sibTrans2D1" presStyleIdx="0" presStyleCnt="0"/>
      <dgm:spPr/>
    </dgm:pt>
    <dgm:pt modelId="{07733A19-99FD-4530-8A20-B3CED20C62B2}" type="pres">
      <dgm:prSet presAssocID="{B8CC3823-6EF6-44D5-8C6D-002B85A0BA4C}" presName="compNode" presStyleCnt="0"/>
      <dgm:spPr/>
    </dgm:pt>
    <dgm:pt modelId="{2F0968F7-2C39-4B20-A3E4-CD7C9999666C}" type="pres">
      <dgm:prSet presAssocID="{B8CC3823-6EF6-44D5-8C6D-002B85A0BA4C}" presName="pict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Konvolutt med heldekkende fyll"/>
        </a:ext>
      </dgm:extLst>
    </dgm:pt>
    <dgm:pt modelId="{9647E155-E764-4CA4-A8C3-230ED9F42EE1}" type="pres">
      <dgm:prSet presAssocID="{B8CC3823-6EF6-44D5-8C6D-002B85A0BA4C}" presName="textRect" presStyleLbl="revTx" presStyleIdx="1" presStyleCnt="4">
        <dgm:presLayoutVars>
          <dgm:bulletEnabled val="1"/>
        </dgm:presLayoutVars>
      </dgm:prSet>
      <dgm:spPr/>
    </dgm:pt>
    <dgm:pt modelId="{9883E035-A8EA-418F-B606-1B00F01344E2}" type="pres">
      <dgm:prSet presAssocID="{9A16B61C-B722-4C7F-8308-ED8AB2477D1C}" presName="sibTrans" presStyleLbl="sibTrans2D1" presStyleIdx="0" presStyleCnt="0"/>
      <dgm:spPr/>
    </dgm:pt>
    <dgm:pt modelId="{F721401C-C633-4DFE-B541-CFD058CB8D93}" type="pres">
      <dgm:prSet presAssocID="{C60495BC-9ED3-4827-B42C-24C19DDD4B5B}" presName="compNode" presStyleCnt="0"/>
      <dgm:spPr/>
    </dgm:pt>
    <dgm:pt modelId="{ED57D768-ACB3-4D04-971E-135432A7543A}" type="pres">
      <dgm:prSet presAssocID="{C60495BC-9ED3-4827-B42C-24C19DDD4B5B}" presName="pictRect" presStyleLbl="node1" presStyleIdx="2" presStyleCnt="4" custScaleX="115172" custScaleY="108782"/>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dgm:spPr>
      <dgm:extLst>
        <a:ext uri="{E40237B7-FDA0-4F09-8148-C483321AD2D9}">
          <dgm14:cNvPr xmlns:dgm14="http://schemas.microsoft.com/office/drawing/2010/diagram" id="0" name="" descr="Hjelp med heldekkende fyll"/>
        </a:ext>
      </dgm:extLst>
    </dgm:pt>
    <dgm:pt modelId="{65452B9E-8993-44EF-BD9B-3FBFE22BDA67}" type="pres">
      <dgm:prSet presAssocID="{C60495BC-9ED3-4827-B42C-24C19DDD4B5B}" presName="textRect" presStyleLbl="revTx" presStyleIdx="2" presStyleCnt="4">
        <dgm:presLayoutVars>
          <dgm:bulletEnabled val="1"/>
        </dgm:presLayoutVars>
      </dgm:prSet>
      <dgm:spPr/>
    </dgm:pt>
    <dgm:pt modelId="{7FE9F999-1E3A-40FC-860D-4A80153E18DC}" type="pres">
      <dgm:prSet presAssocID="{CDEB7D49-7491-4258-8626-B44D5D5FC38F}" presName="sibTrans" presStyleLbl="sibTrans2D1" presStyleIdx="0" presStyleCnt="0"/>
      <dgm:spPr/>
    </dgm:pt>
    <dgm:pt modelId="{29A42819-A56C-4536-880B-9ED4315A571B}" type="pres">
      <dgm:prSet presAssocID="{C78EA44F-B4B1-4F21-98F0-D3697A1A322E}" presName="compNode" presStyleCnt="0"/>
      <dgm:spPr/>
    </dgm:pt>
    <dgm:pt modelId="{37D2180E-E518-42AC-B213-21EA84A350FF}" type="pres">
      <dgm:prSet presAssocID="{C78EA44F-B4B1-4F21-98F0-D3697A1A322E}" presName="pictRect" presStyleLbl="node1" presStyleIdx="3" presStyleCnt="4"/>
      <dgm:spPr>
        <a:blipFill dpi="0" rotWithShape="1">
          <a:blip xmlns:r="http://schemas.openxmlformats.org/officeDocument/2006/relationships" r:embed="rId7">
            <a:alphaModFix amt="0"/>
          </a:blip>
          <a:srcRect/>
          <a:tile tx="0" ty="0" sx="100000" sy="100000" flip="none" algn="tl"/>
        </a:blipFill>
      </dgm:spPr>
    </dgm:pt>
    <dgm:pt modelId="{19B70344-5F08-42F6-B6E5-D1FED30BC92C}" type="pres">
      <dgm:prSet presAssocID="{C78EA44F-B4B1-4F21-98F0-D3697A1A322E}" presName="textRect" presStyleLbl="revTx" presStyleIdx="3" presStyleCnt="4">
        <dgm:presLayoutVars>
          <dgm:bulletEnabled val="1"/>
        </dgm:presLayoutVars>
      </dgm:prSet>
      <dgm:spPr/>
    </dgm:pt>
  </dgm:ptLst>
  <dgm:cxnLst>
    <dgm:cxn modelId="{5056E04E-0AC6-4545-8AE3-0D08EA6DE2E5}" type="presOf" srcId="{9A16B61C-B722-4C7F-8308-ED8AB2477D1C}" destId="{9883E035-A8EA-418F-B606-1B00F01344E2}" srcOrd="0" destOrd="0" presId="urn:microsoft.com/office/officeart/2005/8/layout/pList1"/>
    <dgm:cxn modelId="{D1461390-EC14-4413-ABA9-A1C6149F7BB7}" type="presOf" srcId="{CDEB7D49-7491-4258-8626-B44D5D5FC38F}" destId="{7FE9F999-1E3A-40FC-860D-4A80153E18DC}" srcOrd="0" destOrd="0" presId="urn:microsoft.com/office/officeart/2005/8/layout/pList1"/>
    <dgm:cxn modelId="{66A4B995-8FA8-49D5-8461-A496DC216B7E}" srcId="{5ACF0870-8771-45D9-8E89-D37B741CFC37}" destId="{B8CC3823-6EF6-44D5-8C6D-002B85A0BA4C}" srcOrd="1" destOrd="0" parTransId="{E41DA8EF-AA91-471D-8727-120807667EC5}" sibTransId="{9A16B61C-B722-4C7F-8308-ED8AB2477D1C}"/>
    <dgm:cxn modelId="{F63923BA-CC8C-466A-AE2E-025F8C1C839E}" type="presOf" srcId="{C78EA44F-B4B1-4F21-98F0-D3697A1A322E}" destId="{19B70344-5F08-42F6-B6E5-D1FED30BC92C}" srcOrd="0" destOrd="0" presId="urn:microsoft.com/office/officeart/2005/8/layout/pList1"/>
    <dgm:cxn modelId="{2DA19BBA-E874-4C69-BD0B-0509F4B7EAE4}" type="presOf" srcId="{A908550E-7357-4FEF-9C16-16EA39FF7283}" destId="{C29287FA-84A7-4BDC-9372-149C47F72AE2}" srcOrd="0" destOrd="0" presId="urn:microsoft.com/office/officeart/2005/8/layout/pList1"/>
    <dgm:cxn modelId="{8A4EB7C0-2D23-4832-BA0D-EC2A79A1F017}" type="presOf" srcId="{309BF7BA-D46F-4AC3-9A12-A9A43798728D}" destId="{F2F7012F-B60E-4F21-9007-8D3D0E44B2AC}" srcOrd="0" destOrd="0" presId="urn:microsoft.com/office/officeart/2005/8/layout/pList1"/>
    <dgm:cxn modelId="{843A06C5-1683-4C86-84B4-B5656A13C8A5}" srcId="{5ACF0870-8771-45D9-8E89-D37B741CFC37}" destId="{C60495BC-9ED3-4827-B42C-24C19DDD4B5B}" srcOrd="2" destOrd="0" parTransId="{D09F4355-0638-4195-9F40-83EE8BA6EC5F}" sibTransId="{CDEB7D49-7491-4258-8626-B44D5D5FC38F}"/>
    <dgm:cxn modelId="{0709D5C5-F89E-4FBF-8D3C-E7FC081D70D2}" srcId="{5ACF0870-8771-45D9-8E89-D37B741CFC37}" destId="{A908550E-7357-4FEF-9C16-16EA39FF7283}" srcOrd="0" destOrd="0" parTransId="{2609F00E-CA77-42F0-8FE9-E3E17EA40801}" sibTransId="{309BF7BA-D46F-4AC3-9A12-A9A43798728D}"/>
    <dgm:cxn modelId="{8FF718D0-174F-4FBC-BBEC-931B61BDD412}" type="presOf" srcId="{C60495BC-9ED3-4827-B42C-24C19DDD4B5B}" destId="{65452B9E-8993-44EF-BD9B-3FBFE22BDA67}" srcOrd="0" destOrd="0" presId="urn:microsoft.com/office/officeart/2005/8/layout/pList1"/>
    <dgm:cxn modelId="{91C3D7D9-351E-4DD2-B696-030257EE5710}" type="presOf" srcId="{5ACF0870-8771-45D9-8E89-D37B741CFC37}" destId="{D8318709-F12A-4500-A826-6FF382C87757}" srcOrd="0" destOrd="0" presId="urn:microsoft.com/office/officeart/2005/8/layout/pList1"/>
    <dgm:cxn modelId="{55DEADF2-ADAC-41DA-8728-19220CF7DF19}" srcId="{5ACF0870-8771-45D9-8E89-D37B741CFC37}" destId="{C78EA44F-B4B1-4F21-98F0-D3697A1A322E}" srcOrd="3" destOrd="0" parTransId="{A7830FED-1E7E-4B69-97D0-DC7FF36C7117}" sibTransId="{0EEE396D-B162-432F-9C47-2729866ED0BF}"/>
    <dgm:cxn modelId="{5BCF4FFF-5603-46A8-8C41-48B64C5E66D8}" type="presOf" srcId="{B8CC3823-6EF6-44D5-8C6D-002B85A0BA4C}" destId="{9647E155-E764-4CA4-A8C3-230ED9F42EE1}" srcOrd="0" destOrd="0" presId="urn:microsoft.com/office/officeart/2005/8/layout/pList1"/>
    <dgm:cxn modelId="{B2BB498F-3BA7-4857-B2B6-5B1B015F1F70}" type="presParOf" srcId="{D8318709-F12A-4500-A826-6FF382C87757}" destId="{57C1D56D-4B75-4CD4-B070-1C3F425331F3}" srcOrd="0" destOrd="0" presId="urn:microsoft.com/office/officeart/2005/8/layout/pList1"/>
    <dgm:cxn modelId="{F4E411AB-75A7-4D02-B857-06215E40B5DE}" type="presParOf" srcId="{57C1D56D-4B75-4CD4-B070-1C3F425331F3}" destId="{C8552B2B-1666-4F98-A772-34EE0F17276C}" srcOrd="0" destOrd="0" presId="urn:microsoft.com/office/officeart/2005/8/layout/pList1"/>
    <dgm:cxn modelId="{FD740636-8040-4550-94BB-3AEA0586A67C}" type="presParOf" srcId="{57C1D56D-4B75-4CD4-B070-1C3F425331F3}" destId="{C29287FA-84A7-4BDC-9372-149C47F72AE2}" srcOrd="1" destOrd="0" presId="urn:microsoft.com/office/officeart/2005/8/layout/pList1"/>
    <dgm:cxn modelId="{E4B92E5C-B431-4D2B-B655-3180D2D3A6B7}" type="presParOf" srcId="{D8318709-F12A-4500-A826-6FF382C87757}" destId="{F2F7012F-B60E-4F21-9007-8D3D0E44B2AC}" srcOrd="1" destOrd="0" presId="urn:microsoft.com/office/officeart/2005/8/layout/pList1"/>
    <dgm:cxn modelId="{37980410-FB9D-428C-A823-C4A977C6A619}" type="presParOf" srcId="{D8318709-F12A-4500-A826-6FF382C87757}" destId="{07733A19-99FD-4530-8A20-B3CED20C62B2}" srcOrd="2" destOrd="0" presId="urn:microsoft.com/office/officeart/2005/8/layout/pList1"/>
    <dgm:cxn modelId="{FB367087-E5F9-4183-98F9-969CFFDC02FF}" type="presParOf" srcId="{07733A19-99FD-4530-8A20-B3CED20C62B2}" destId="{2F0968F7-2C39-4B20-A3E4-CD7C9999666C}" srcOrd="0" destOrd="0" presId="urn:microsoft.com/office/officeart/2005/8/layout/pList1"/>
    <dgm:cxn modelId="{7D65004E-7888-4D0E-A6C4-D23045491E2E}" type="presParOf" srcId="{07733A19-99FD-4530-8A20-B3CED20C62B2}" destId="{9647E155-E764-4CA4-A8C3-230ED9F42EE1}" srcOrd="1" destOrd="0" presId="urn:microsoft.com/office/officeart/2005/8/layout/pList1"/>
    <dgm:cxn modelId="{A9C34E13-063E-445C-870C-608EEE089366}" type="presParOf" srcId="{D8318709-F12A-4500-A826-6FF382C87757}" destId="{9883E035-A8EA-418F-B606-1B00F01344E2}" srcOrd="3" destOrd="0" presId="urn:microsoft.com/office/officeart/2005/8/layout/pList1"/>
    <dgm:cxn modelId="{4818B76D-9EBD-4408-A37D-6909856EF8B5}" type="presParOf" srcId="{D8318709-F12A-4500-A826-6FF382C87757}" destId="{F721401C-C633-4DFE-B541-CFD058CB8D93}" srcOrd="4" destOrd="0" presId="urn:microsoft.com/office/officeart/2005/8/layout/pList1"/>
    <dgm:cxn modelId="{59E4319C-CF29-425C-B58B-9BEC2DD19401}" type="presParOf" srcId="{F721401C-C633-4DFE-B541-CFD058CB8D93}" destId="{ED57D768-ACB3-4D04-971E-135432A7543A}" srcOrd="0" destOrd="0" presId="urn:microsoft.com/office/officeart/2005/8/layout/pList1"/>
    <dgm:cxn modelId="{2A8C9104-77A6-4E75-81CF-E916262ACC29}" type="presParOf" srcId="{F721401C-C633-4DFE-B541-CFD058CB8D93}" destId="{65452B9E-8993-44EF-BD9B-3FBFE22BDA67}" srcOrd="1" destOrd="0" presId="urn:microsoft.com/office/officeart/2005/8/layout/pList1"/>
    <dgm:cxn modelId="{8B2F4D5E-DA5B-47C6-AD83-D84B1F495A40}" type="presParOf" srcId="{D8318709-F12A-4500-A826-6FF382C87757}" destId="{7FE9F999-1E3A-40FC-860D-4A80153E18DC}" srcOrd="5" destOrd="0" presId="urn:microsoft.com/office/officeart/2005/8/layout/pList1"/>
    <dgm:cxn modelId="{AD02EBF1-005F-4AB3-90D3-8E09C30360B1}" type="presParOf" srcId="{D8318709-F12A-4500-A826-6FF382C87757}" destId="{29A42819-A56C-4536-880B-9ED4315A571B}" srcOrd="6" destOrd="0" presId="urn:microsoft.com/office/officeart/2005/8/layout/pList1"/>
    <dgm:cxn modelId="{10AE8538-67A3-4686-9BF4-ACF90946A1A0}" type="presParOf" srcId="{29A42819-A56C-4536-880B-9ED4315A571B}" destId="{37D2180E-E518-42AC-B213-21EA84A350FF}" srcOrd="0" destOrd="0" presId="urn:microsoft.com/office/officeart/2005/8/layout/pList1"/>
    <dgm:cxn modelId="{9B55BFBB-81CA-4BDB-80B2-9602CDF77ADE}" type="presParOf" srcId="{29A42819-A56C-4536-880B-9ED4315A571B}" destId="{19B70344-5F08-42F6-B6E5-D1FED30BC92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827202-70F2-4C10-B9E5-FF86ACC8B6E1}" type="doc">
      <dgm:prSet loTypeId="urn:microsoft.com/office/officeart/2008/layout/RadialCluster" loCatId="cycle" qsTypeId="urn:microsoft.com/office/officeart/2005/8/quickstyle/simple5" qsCatId="simple" csTypeId="urn:microsoft.com/office/officeart/2005/8/colors/accent2_2" csCatId="accent2" phldr="1"/>
      <dgm:spPr/>
      <dgm:t>
        <a:bodyPr/>
        <a:lstStyle/>
        <a:p>
          <a:endParaRPr lang="nb-NO"/>
        </a:p>
      </dgm:t>
    </dgm:pt>
    <dgm:pt modelId="{75A942A2-339B-435B-8D18-7D44240AC6F4}">
      <dgm:prSet phldrT="[Tekst]"/>
      <dgm:spPr/>
      <dgm:t>
        <a:bodyPr/>
        <a:lstStyle/>
        <a:p>
          <a:r>
            <a:rPr lang="nb-NO" dirty="0"/>
            <a:t>Øvrige</a:t>
          </a:r>
        </a:p>
      </dgm:t>
    </dgm:pt>
    <dgm:pt modelId="{06C71856-2319-4B97-A27D-4458F0746459}" type="parTrans" cxnId="{62E373C8-B970-487F-8D62-6FE733445875}">
      <dgm:prSet/>
      <dgm:spPr/>
      <dgm:t>
        <a:bodyPr/>
        <a:lstStyle/>
        <a:p>
          <a:endParaRPr lang="nb-NO"/>
        </a:p>
      </dgm:t>
    </dgm:pt>
    <dgm:pt modelId="{26B0D2AE-4FAA-4454-978A-8F54F7E7F273}" type="sibTrans" cxnId="{62E373C8-B970-487F-8D62-6FE733445875}">
      <dgm:prSet/>
      <dgm:spPr/>
      <dgm:t>
        <a:bodyPr/>
        <a:lstStyle/>
        <a:p>
          <a:endParaRPr lang="nb-NO"/>
        </a:p>
      </dgm:t>
    </dgm:pt>
    <dgm:pt modelId="{0D07C4E7-D695-4E70-9882-20F6017FC1A7}">
      <dgm:prSet phldrT="[Tekst]"/>
      <dgm:spPr/>
      <dgm:t>
        <a:bodyPr/>
        <a:lstStyle/>
        <a:p>
          <a:r>
            <a:rPr lang="nb-NO" dirty="0"/>
            <a:t>Fra andre kommuner</a:t>
          </a:r>
        </a:p>
      </dgm:t>
    </dgm:pt>
    <dgm:pt modelId="{84D22A56-240E-4A4C-B6E3-087B545BDE2D}" type="parTrans" cxnId="{6890DD29-9027-4BC3-943F-7DC7BE2D1790}">
      <dgm:prSet/>
      <dgm:spPr/>
      <dgm:t>
        <a:bodyPr/>
        <a:lstStyle/>
        <a:p>
          <a:endParaRPr lang="nb-NO"/>
        </a:p>
      </dgm:t>
    </dgm:pt>
    <dgm:pt modelId="{4F5A7A56-84A9-487C-A72F-DDF644F15104}" type="sibTrans" cxnId="{6890DD29-9027-4BC3-943F-7DC7BE2D1790}">
      <dgm:prSet/>
      <dgm:spPr/>
      <dgm:t>
        <a:bodyPr/>
        <a:lstStyle/>
        <a:p>
          <a:endParaRPr lang="nb-NO"/>
        </a:p>
      </dgm:t>
    </dgm:pt>
    <dgm:pt modelId="{00D73116-A7D7-4511-B51C-FF8757E626C7}">
      <dgm:prSet phldrT="[Tekst]"/>
      <dgm:spPr/>
      <dgm:t>
        <a:bodyPr/>
        <a:lstStyle/>
        <a:p>
          <a:r>
            <a:rPr lang="nb-NO" dirty="0"/>
            <a:t>Institusjoner</a:t>
          </a:r>
        </a:p>
      </dgm:t>
    </dgm:pt>
    <dgm:pt modelId="{2D25A01F-EFEE-4DF3-99D6-08795F692F96}" type="parTrans" cxnId="{A8B27362-99D9-4013-935C-2894A39D29BF}">
      <dgm:prSet/>
      <dgm:spPr/>
      <dgm:t>
        <a:bodyPr/>
        <a:lstStyle/>
        <a:p>
          <a:endParaRPr lang="nb-NO"/>
        </a:p>
      </dgm:t>
    </dgm:pt>
    <dgm:pt modelId="{8F99FDE6-4DBE-48E5-BF2C-6E0FA990B4B3}" type="sibTrans" cxnId="{A8B27362-99D9-4013-935C-2894A39D29BF}">
      <dgm:prSet/>
      <dgm:spPr/>
      <dgm:t>
        <a:bodyPr/>
        <a:lstStyle/>
        <a:p>
          <a:endParaRPr lang="nb-NO"/>
        </a:p>
      </dgm:t>
    </dgm:pt>
    <dgm:pt modelId="{11E4C878-5CA6-4ACB-AC55-974B3D0EE69F}">
      <dgm:prSet phldrT="[Tekst]"/>
      <dgm:spPr/>
      <dgm:t>
        <a:bodyPr/>
        <a:lstStyle/>
        <a:p>
          <a:r>
            <a:rPr lang="nb-NO" dirty="0"/>
            <a:t>Utenriks</a:t>
          </a:r>
        </a:p>
      </dgm:t>
    </dgm:pt>
    <dgm:pt modelId="{4063F94D-8536-4342-B8FA-43FD97849962}" type="parTrans" cxnId="{6EC91376-A6D8-460E-88D7-FABB85A55ED8}">
      <dgm:prSet/>
      <dgm:spPr/>
      <dgm:t>
        <a:bodyPr/>
        <a:lstStyle/>
        <a:p>
          <a:endParaRPr lang="nb-NO"/>
        </a:p>
      </dgm:t>
    </dgm:pt>
    <dgm:pt modelId="{23630637-0328-4000-8E90-EC57FD08AA06}" type="sibTrans" cxnId="{6EC91376-A6D8-460E-88D7-FABB85A55ED8}">
      <dgm:prSet/>
      <dgm:spPr/>
      <dgm:t>
        <a:bodyPr/>
        <a:lstStyle/>
        <a:p>
          <a:endParaRPr lang="nb-NO"/>
        </a:p>
      </dgm:t>
    </dgm:pt>
    <dgm:pt modelId="{7CFD4B3B-F9CC-4CDB-8BCD-F475C124C6A3}">
      <dgm:prSet phldrT="[Tekst]"/>
      <dgm:spPr/>
      <dgm:t>
        <a:bodyPr/>
        <a:lstStyle/>
        <a:p>
          <a:r>
            <a:rPr lang="nb-NO" dirty="0"/>
            <a:t>Ambulerende </a:t>
          </a:r>
        </a:p>
      </dgm:t>
    </dgm:pt>
    <dgm:pt modelId="{4E7FA78A-BFFA-442A-A422-B5CCA3F1245B}" type="parTrans" cxnId="{472097FB-E2B6-4641-AB2E-80371CEEF558}">
      <dgm:prSet/>
      <dgm:spPr/>
      <dgm:t>
        <a:bodyPr/>
        <a:lstStyle/>
        <a:p>
          <a:endParaRPr lang="nb-NO"/>
        </a:p>
      </dgm:t>
    </dgm:pt>
    <dgm:pt modelId="{227323D9-5B97-40FE-9580-AB9475A7A5F2}" type="sibTrans" cxnId="{472097FB-E2B6-4641-AB2E-80371CEEF558}">
      <dgm:prSet/>
      <dgm:spPr/>
      <dgm:t>
        <a:bodyPr/>
        <a:lstStyle/>
        <a:p>
          <a:endParaRPr lang="nb-NO"/>
        </a:p>
      </dgm:t>
    </dgm:pt>
    <dgm:pt modelId="{14C2C25F-D773-4F25-9888-4E69B3EF6168}">
      <dgm:prSet/>
      <dgm:spPr/>
      <dgm:t>
        <a:bodyPr/>
        <a:lstStyle/>
        <a:p>
          <a:r>
            <a:rPr lang="nb-NO" dirty="0"/>
            <a:t>Konvolutt</a:t>
          </a:r>
        </a:p>
      </dgm:t>
    </dgm:pt>
    <dgm:pt modelId="{67FE7DA6-CBD2-4148-AEB8-6E0FBA99C0D1}" type="parTrans" cxnId="{9B8496FD-994C-4B1B-861E-8BAEEC64F5CA}">
      <dgm:prSet/>
      <dgm:spPr/>
      <dgm:t>
        <a:bodyPr/>
        <a:lstStyle/>
        <a:p>
          <a:endParaRPr lang="nb-NO"/>
        </a:p>
      </dgm:t>
    </dgm:pt>
    <dgm:pt modelId="{7ECB753B-7EE6-4040-919B-1471965E7F57}" type="sibTrans" cxnId="{9B8496FD-994C-4B1B-861E-8BAEEC64F5CA}">
      <dgm:prSet/>
      <dgm:spPr/>
      <dgm:t>
        <a:bodyPr/>
        <a:lstStyle/>
        <a:p>
          <a:endParaRPr lang="nb-NO"/>
        </a:p>
      </dgm:t>
    </dgm:pt>
    <dgm:pt modelId="{EB2C78B2-4D87-4511-A911-2E668DC1E626}">
      <dgm:prSet/>
      <dgm:spPr/>
      <dgm:t>
        <a:bodyPr/>
        <a:lstStyle/>
        <a:p>
          <a:r>
            <a:rPr lang="nb-NO" dirty="0"/>
            <a:t>Tidligstemmer</a:t>
          </a:r>
        </a:p>
      </dgm:t>
    </dgm:pt>
    <dgm:pt modelId="{D0504FB3-C735-4EE2-9F38-D6BA64E8280E}" type="parTrans" cxnId="{727C0B08-C0F8-451B-B2DF-8F1CEE539A83}">
      <dgm:prSet/>
      <dgm:spPr/>
      <dgm:t>
        <a:bodyPr/>
        <a:lstStyle/>
        <a:p>
          <a:endParaRPr lang="nb-NO"/>
        </a:p>
      </dgm:t>
    </dgm:pt>
    <dgm:pt modelId="{EBA98D12-598F-40E6-8296-E738DCDBAD6C}" type="sibTrans" cxnId="{727C0B08-C0F8-451B-B2DF-8F1CEE539A83}">
      <dgm:prSet/>
      <dgm:spPr/>
      <dgm:t>
        <a:bodyPr/>
        <a:lstStyle/>
        <a:p>
          <a:endParaRPr lang="nb-NO"/>
        </a:p>
      </dgm:t>
    </dgm:pt>
    <dgm:pt modelId="{A3CAC2EE-5E2C-4EBA-A412-5DDF281E84E9}" type="pres">
      <dgm:prSet presAssocID="{3A827202-70F2-4C10-B9E5-FF86ACC8B6E1}" presName="Name0" presStyleCnt="0">
        <dgm:presLayoutVars>
          <dgm:chMax val="1"/>
          <dgm:chPref val="1"/>
          <dgm:dir/>
          <dgm:animOne val="branch"/>
          <dgm:animLvl val="lvl"/>
        </dgm:presLayoutVars>
      </dgm:prSet>
      <dgm:spPr/>
    </dgm:pt>
    <dgm:pt modelId="{CA056680-76E9-412A-A71C-57B24CDC5A3F}" type="pres">
      <dgm:prSet presAssocID="{75A942A2-339B-435B-8D18-7D44240AC6F4}" presName="singleCycle" presStyleCnt="0"/>
      <dgm:spPr/>
    </dgm:pt>
    <dgm:pt modelId="{615F6E1B-86B5-4915-A5C0-BE35D3788D21}" type="pres">
      <dgm:prSet presAssocID="{75A942A2-339B-435B-8D18-7D44240AC6F4}" presName="singleCenter" presStyleLbl="node1" presStyleIdx="0" presStyleCnt="7">
        <dgm:presLayoutVars>
          <dgm:chMax val="7"/>
          <dgm:chPref val="7"/>
        </dgm:presLayoutVars>
      </dgm:prSet>
      <dgm:spPr/>
    </dgm:pt>
    <dgm:pt modelId="{3F6FC971-7E6F-46C1-8E3C-F320BED2D6A4}" type="pres">
      <dgm:prSet presAssocID="{84D22A56-240E-4A4C-B6E3-087B545BDE2D}" presName="Name56" presStyleLbl="parChTrans1D2" presStyleIdx="0" presStyleCnt="6"/>
      <dgm:spPr/>
    </dgm:pt>
    <dgm:pt modelId="{453D01E5-6AD7-4D74-BA73-5B6CDCE5FB3C}" type="pres">
      <dgm:prSet presAssocID="{0D07C4E7-D695-4E70-9882-20F6017FC1A7}" presName="text0" presStyleLbl="node1" presStyleIdx="1" presStyleCnt="7">
        <dgm:presLayoutVars>
          <dgm:bulletEnabled val="1"/>
        </dgm:presLayoutVars>
      </dgm:prSet>
      <dgm:spPr/>
    </dgm:pt>
    <dgm:pt modelId="{4BDB890D-50BB-4C14-B150-641F13C2BD8D}" type="pres">
      <dgm:prSet presAssocID="{2D25A01F-EFEE-4DF3-99D6-08795F692F96}" presName="Name56" presStyleLbl="parChTrans1D2" presStyleIdx="1" presStyleCnt="6"/>
      <dgm:spPr/>
    </dgm:pt>
    <dgm:pt modelId="{0A8E76BC-7306-434A-A138-045B69D525B6}" type="pres">
      <dgm:prSet presAssocID="{00D73116-A7D7-4511-B51C-FF8757E626C7}" presName="text0" presStyleLbl="node1" presStyleIdx="2" presStyleCnt="7">
        <dgm:presLayoutVars>
          <dgm:bulletEnabled val="1"/>
        </dgm:presLayoutVars>
      </dgm:prSet>
      <dgm:spPr/>
    </dgm:pt>
    <dgm:pt modelId="{38954BD0-3544-4AE5-8065-00C8F2399980}" type="pres">
      <dgm:prSet presAssocID="{4063F94D-8536-4342-B8FA-43FD97849962}" presName="Name56" presStyleLbl="parChTrans1D2" presStyleIdx="2" presStyleCnt="6"/>
      <dgm:spPr/>
    </dgm:pt>
    <dgm:pt modelId="{C2AFDF66-F2DF-46E6-A83A-88A4ABD4FD12}" type="pres">
      <dgm:prSet presAssocID="{11E4C878-5CA6-4ACB-AC55-974B3D0EE69F}" presName="text0" presStyleLbl="node1" presStyleIdx="3" presStyleCnt="7">
        <dgm:presLayoutVars>
          <dgm:bulletEnabled val="1"/>
        </dgm:presLayoutVars>
      </dgm:prSet>
      <dgm:spPr/>
    </dgm:pt>
    <dgm:pt modelId="{1AEBA352-0EFA-47DA-BE14-B3F3A6A18EDD}" type="pres">
      <dgm:prSet presAssocID="{4E7FA78A-BFFA-442A-A422-B5CCA3F1245B}" presName="Name56" presStyleLbl="parChTrans1D2" presStyleIdx="3" presStyleCnt="6"/>
      <dgm:spPr/>
    </dgm:pt>
    <dgm:pt modelId="{950BADC3-D736-42D3-9E27-07F021177042}" type="pres">
      <dgm:prSet presAssocID="{7CFD4B3B-F9CC-4CDB-8BCD-F475C124C6A3}" presName="text0" presStyleLbl="node1" presStyleIdx="4" presStyleCnt="7">
        <dgm:presLayoutVars>
          <dgm:bulletEnabled val="1"/>
        </dgm:presLayoutVars>
      </dgm:prSet>
      <dgm:spPr/>
    </dgm:pt>
    <dgm:pt modelId="{7AE0196D-B589-4869-B6D4-72397C9C9DBE}" type="pres">
      <dgm:prSet presAssocID="{67FE7DA6-CBD2-4148-AEB8-6E0FBA99C0D1}" presName="Name56" presStyleLbl="parChTrans1D2" presStyleIdx="4" presStyleCnt="6"/>
      <dgm:spPr/>
    </dgm:pt>
    <dgm:pt modelId="{E0CBCEBB-78BF-4CB3-BAD7-4B289E13D7E4}" type="pres">
      <dgm:prSet presAssocID="{14C2C25F-D773-4F25-9888-4E69B3EF6168}" presName="text0" presStyleLbl="node1" presStyleIdx="5" presStyleCnt="7">
        <dgm:presLayoutVars>
          <dgm:bulletEnabled val="1"/>
        </dgm:presLayoutVars>
      </dgm:prSet>
      <dgm:spPr/>
    </dgm:pt>
    <dgm:pt modelId="{510E713D-C818-42F9-9810-DAA189F0DA38}" type="pres">
      <dgm:prSet presAssocID="{D0504FB3-C735-4EE2-9F38-D6BA64E8280E}" presName="Name56" presStyleLbl="parChTrans1D2" presStyleIdx="5" presStyleCnt="6"/>
      <dgm:spPr/>
    </dgm:pt>
    <dgm:pt modelId="{15167F0B-DD75-479B-BFB1-DB4BF53F0984}" type="pres">
      <dgm:prSet presAssocID="{EB2C78B2-4D87-4511-A911-2E668DC1E626}" presName="text0" presStyleLbl="node1" presStyleIdx="6" presStyleCnt="7">
        <dgm:presLayoutVars>
          <dgm:bulletEnabled val="1"/>
        </dgm:presLayoutVars>
      </dgm:prSet>
      <dgm:spPr/>
    </dgm:pt>
  </dgm:ptLst>
  <dgm:cxnLst>
    <dgm:cxn modelId="{47BDCB01-D805-469E-A147-9C51E2A83146}" type="presOf" srcId="{0D07C4E7-D695-4E70-9882-20F6017FC1A7}" destId="{453D01E5-6AD7-4D74-BA73-5B6CDCE5FB3C}" srcOrd="0" destOrd="0" presId="urn:microsoft.com/office/officeart/2008/layout/RadialCluster"/>
    <dgm:cxn modelId="{70BE6B05-EF1A-4B13-B27F-0C50BC98A870}" type="presOf" srcId="{14C2C25F-D773-4F25-9888-4E69B3EF6168}" destId="{E0CBCEBB-78BF-4CB3-BAD7-4B289E13D7E4}" srcOrd="0" destOrd="0" presId="urn:microsoft.com/office/officeart/2008/layout/RadialCluster"/>
    <dgm:cxn modelId="{727C0B08-C0F8-451B-B2DF-8F1CEE539A83}" srcId="{75A942A2-339B-435B-8D18-7D44240AC6F4}" destId="{EB2C78B2-4D87-4511-A911-2E668DC1E626}" srcOrd="5" destOrd="0" parTransId="{D0504FB3-C735-4EE2-9F38-D6BA64E8280E}" sibTransId="{EBA98D12-598F-40E6-8296-E738DCDBAD6C}"/>
    <dgm:cxn modelId="{DE2BDE1C-95F4-479B-A1D9-D8BE486F7322}" type="presOf" srcId="{3A827202-70F2-4C10-B9E5-FF86ACC8B6E1}" destId="{A3CAC2EE-5E2C-4EBA-A412-5DDF281E84E9}" srcOrd="0" destOrd="0" presId="urn:microsoft.com/office/officeart/2008/layout/RadialCluster"/>
    <dgm:cxn modelId="{BCC2A529-622B-4EE5-9B66-DC0A13E8C467}" type="presOf" srcId="{D0504FB3-C735-4EE2-9F38-D6BA64E8280E}" destId="{510E713D-C818-42F9-9810-DAA189F0DA38}" srcOrd="0" destOrd="0" presId="urn:microsoft.com/office/officeart/2008/layout/RadialCluster"/>
    <dgm:cxn modelId="{6890DD29-9027-4BC3-943F-7DC7BE2D1790}" srcId="{75A942A2-339B-435B-8D18-7D44240AC6F4}" destId="{0D07C4E7-D695-4E70-9882-20F6017FC1A7}" srcOrd="0" destOrd="0" parTransId="{84D22A56-240E-4A4C-B6E3-087B545BDE2D}" sibTransId="{4F5A7A56-84A9-487C-A72F-DDF644F15104}"/>
    <dgm:cxn modelId="{FDA59B38-51EC-4157-B0A0-F76DF2B634B3}" type="presOf" srcId="{7CFD4B3B-F9CC-4CDB-8BCD-F475C124C6A3}" destId="{950BADC3-D736-42D3-9E27-07F021177042}" srcOrd="0" destOrd="0" presId="urn:microsoft.com/office/officeart/2008/layout/RadialCluster"/>
    <dgm:cxn modelId="{0CBDF441-0973-420A-83B1-40E61CE7168F}" type="presOf" srcId="{EB2C78B2-4D87-4511-A911-2E668DC1E626}" destId="{15167F0B-DD75-479B-BFB1-DB4BF53F0984}" srcOrd="0" destOrd="0" presId="urn:microsoft.com/office/officeart/2008/layout/RadialCluster"/>
    <dgm:cxn modelId="{A8B27362-99D9-4013-935C-2894A39D29BF}" srcId="{75A942A2-339B-435B-8D18-7D44240AC6F4}" destId="{00D73116-A7D7-4511-B51C-FF8757E626C7}" srcOrd="1" destOrd="0" parTransId="{2D25A01F-EFEE-4DF3-99D6-08795F692F96}" sibTransId="{8F99FDE6-4DBE-48E5-BF2C-6E0FA990B4B3}"/>
    <dgm:cxn modelId="{6EC91376-A6D8-460E-88D7-FABB85A55ED8}" srcId="{75A942A2-339B-435B-8D18-7D44240AC6F4}" destId="{11E4C878-5CA6-4ACB-AC55-974B3D0EE69F}" srcOrd="2" destOrd="0" parTransId="{4063F94D-8536-4342-B8FA-43FD97849962}" sibTransId="{23630637-0328-4000-8E90-EC57FD08AA06}"/>
    <dgm:cxn modelId="{81E77179-F09A-4B15-A416-52CFDB94F4E7}" type="presOf" srcId="{4E7FA78A-BFFA-442A-A422-B5CCA3F1245B}" destId="{1AEBA352-0EFA-47DA-BE14-B3F3A6A18EDD}" srcOrd="0" destOrd="0" presId="urn:microsoft.com/office/officeart/2008/layout/RadialCluster"/>
    <dgm:cxn modelId="{12550DA7-D0C3-4699-91FF-46E3BBD9F0EE}" type="presOf" srcId="{00D73116-A7D7-4511-B51C-FF8757E626C7}" destId="{0A8E76BC-7306-434A-A138-045B69D525B6}" srcOrd="0" destOrd="0" presId="urn:microsoft.com/office/officeart/2008/layout/RadialCluster"/>
    <dgm:cxn modelId="{F0E512B3-A4B2-4346-B6A0-1E6A26301746}" type="presOf" srcId="{75A942A2-339B-435B-8D18-7D44240AC6F4}" destId="{615F6E1B-86B5-4915-A5C0-BE35D3788D21}" srcOrd="0" destOrd="0" presId="urn:microsoft.com/office/officeart/2008/layout/RadialCluster"/>
    <dgm:cxn modelId="{4BA062C0-CF6F-41C6-BA04-9E5F6F0D3B4F}" type="presOf" srcId="{4063F94D-8536-4342-B8FA-43FD97849962}" destId="{38954BD0-3544-4AE5-8065-00C8F2399980}" srcOrd="0" destOrd="0" presId="urn:microsoft.com/office/officeart/2008/layout/RadialCluster"/>
    <dgm:cxn modelId="{62E373C8-B970-487F-8D62-6FE733445875}" srcId="{3A827202-70F2-4C10-B9E5-FF86ACC8B6E1}" destId="{75A942A2-339B-435B-8D18-7D44240AC6F4}" srcOrd="0" destOrd="0" parTransId="{06C71856-2319-4B97-A27D-4458F0746459}" sibTransId="{26B0D2AE-4FAA-4454-978A-8F54F7E7F273}"/>
    <dgm:cxn modelId="{C8F284C9-3861-459F-9B49-79F2CBBD7A7E}" type="presOf" srcId="{84D22A56-240E-4A4C-B6E3-087B545BDE2D}" destId="{3F6FC971-7E6F-46C1-8E3C-F320BED2D6A4}" srcOrd="0" destOrd="0" presId="urn:microsoft.com/office/officeart/2008/layout/RadialCluster"/>
    <dgm:cxn modelId="{DDBC77CC-0CCD-4B18-BC2B-6C3F5FB62428}" type="presOf" srcId="{11E4C878-5CA6-4ACB-AC55-974B3D0EE69F}" destId="{C2AFDF66-F2DF-46E6-A83A-88A4ABD4FD12}" srcOrd="0" destOrd="0" presId="urn:microsoft.com/office/officeart/2008/layout/RadialCluster"/>
    <dgm:cxn modelId="{78D663E1-60C4-458D-B9FC-BA800597AFBD}" type="presOf" srcId="{67FE7DA6-CBD2-4148-AEB8-6E0FBA99C0D1}" destId="{7AE0196D-B589-4869-B6D4-72397C9C9DBE}" srcOrd="0" destOrd="0" presId="urn:microsoft.com/office/officeart/2008/layout/RadialCluster"/>
    <dgm:cxn modelId="{472097FB-E2B6-4641-AB2E-80371CEEF558}" srcId="{75A942A2-339B-435B-8D18-7D44240AC6F4}" destId="{7CFD4B3B-F9CC-4CDB-8BCD-F475C124C6A3}" srcOrd="3" destOrd="0" parTransId="{4E7FA78A-BFFA-442A-A422-B5CCA3F1245B}" sibTransId="{227323D9-5B97-40FE-9580-AB9475A7A5F2}"/>
    <dgm:cxn modelId="{B45816FD-8E0C-4300-8439-429129EB7037}" type="presOf" srcId="{2D25A01F-EFEE-4DF3-99D6-08795F692F96}" destId="{4BDB890D-50BB-4C14-B150-641F13C2BD8D}" srcOrd="0" destOrd="0" presId="urn:microsoft.com/office/officeart/2008/layout/RadialCluster"/>
    <dgm:cxn modelId="{9B8496FD-994C-4B1B-861E-8BAEEC64F5CA}" srcId="{75A942A2-339B-435B-8D18-7D44240AC6F4}" destId="{14C2C25F-D773-4F25-9888-4E69B3EF6168}" srcOrd="4" destOrd="0" parTransId="{67FE7DA6-CBD2-4148-AEB8-6E0FBA99C0D1}" sibTransId="{7ECB753B-7EE6-4040-919B-1471965E7F57}"/>
    <dgm:cxn modelId="{6FAE9BDC-CF97-4BDB-A7CB-F10962EED7EF}" type="presParOf" srcId="{A3CAC2EE-5E2C-4EBA-A412-5DDF281E84E9}" destId="{CA056680-76E9-412A-A71C-57B24CDC5A3F}" srcOrd="0" destOrd="0" presId="urn:microsoft.com/office/officeart/2008/layout/RadialCluster"/>
    <dgm:cxn modelId="{48D3968C-5CC0-427B-ADB2-0A5FF98A7FB9}" type="presParOf" srcId="{CA056680-76E9-412A-A71C-57B24CDC5A3F}" destId="{615F6E1B-86B5-4915-A5C0-BE35D3788D21}" srcOrd="0" destOrd="0" presId="urn:microsoft.com/office/officeart/2008/layout/RadialCluster"/>
    <dgm:cxn modelId="{25C36B71-60C5-4357-9723-6F4A6692136E}" type="presParOf" srcId="{CA056680-76E9-412A-A71C-57B24CDC5A3F}" destId="{3F6FC971-7E6F-46C1-8E3C-F320BED2D6A4}" srcOrd="1" destOrd="0" presId="urn:microsoft.com/office/officeart/2008/layout/RadialCluster"/>
    <dgm:cxn modelId="{A48427F9-FD96-40C6-9155-FF1725F993D3}" type="presParOf" srcId="{CA056680-76E9-412A-A71C-57B24CDC5A3F}" destId="{453D01E5-6AD7-4D74-BA73-5B6CDCE5FB3C}" srcOrd="2" destOrd="0" presId="urn:microsoft.com/office/officeart/2008/layout/RadialCluster"/>
    <dgm:cxn modelId="{E85128ED-32ED-448C-9334-7C154D065289}" type="presParOf" srcId="{CA056680-76E9-412A-A71C-57B24CDC5A3F}" destId="{4BDB890D-50BB-4C14-B150-641F13C2BD8D}" srcOrd="3" destOrd="0" presId="urn:microsoft.com/office/officeart/2008/layout/RadialCluster"/>
    <dgm:cxn modelId="{02B0C54A-7FA7-4939-8E78-A5F49AF046B5}" type="presParOf" srcId="{CA056680-76E9-412A-A71C-57B24CDC5A3F}" destId="{0A8E76BC-7306-434A-A138-045B69D525B6}" srcOrd="4" destOrd="0" presId="urn:microsoft.com/office/officeart/2008/layout/RadialCluster"/>
    <dgm:cxn modelId="{132BA2CD-3E98-4A31-8E3A-6194F2165711}" type="presParOf" srcId="{CA056680-76E9-412A-A71C-57B24CDC5A3F}" destId="{38954BD0-3544-4AE5-8065-00C8F2399980}" srcOrd="5" destOrd="0" presId="urn:microsoft.com/office/officeart/2008/layout/RadialCluster"/>
    <dgm:cxn modelId="{1A1C90E5-CF1A-4B6A-8958-DBB68D1AE04E}" type="presParOf" srcId="{CA056680-76E9-412A-A71C-57B24CDC5A3F}" destId="{C2AFDF66-F2DF-46E6-A83A-88A4ABD4FD12}" srcOrd="6" destOrd="0" presId="urn:microsoft.com/office/officeart/2008/layout/RadialCluster"/>
    <dgm:cxn modelId="{CF9C5960-3284-440F-B2E3-240AA95A74EA}" type="presParOf" srcId="{CA056680-76E9-412A-A71C-57B24CDC5A3F}" destId="{1AEBA352-0EFA-47DA-BE14-B3F3A6A18EDD}" srcOrd="7" destOrd="0" presId="urn:microsoft.com/office/officeart/2008/layout/RadialCluster"/>
    <dgm:cxn modelId="{5C445C98-439F-4124-9926-1272A06FE652}" type="presParOf" srcId="{CA056680-76E9-412A-A71C-57B24CDC5A3F}" destId="{950BADC3-D736-42D3-9E27-07F021177042}" srcOrd="8" destOrd="0" presId="urn:microsoft.com/office/officeart/2008/layout/RadialCluster"/>
    <dgm:cxn modelId="{FBEC9132-0DBB-4040-8E25-FD2889C4755C}" type="presParOf" srcId="{CA056680-76E9-412A-A71C-57B24CDC5A3F}" destId="{7AE0196D-B589-4869-B6D4-72397C9C9DBE}" srcOrd="9" destOrd="0" presId="urn:microsoft.com/office/officeart/2008/layout/RadialCluster"/>
    <dgm:cxn modelId="{36A85379-5D3C-4FB2-844B-EAB181333155}" type="presParOf" srcId="{CA056680-76E9-412A-A71C-57B24CDC5A3F}" destId="{E0CBCEBB-78BF-4CB3-BAD7-4B289E13D7E4}" srcOrd="10" destOrd="0" presId="urn:microsoft.com/office/officeart/2008/layout/RadialCluster"/>
    <dgm:cxn modelId="{351F06B9-7B84-4F1C-A246-76F9D26FF59A}" type="presParOf" srcId="{CA056680-76E9-412A-A71C-57B24CDC5A3F}" destId="{510E713D-C818-42F9-9810-DAA189F0DA38}" srcOrd="11" destOrd="0" presId="urn:microsoft.com/office/officeart/2008/layout/RadialCluster"/>
    <dgm:cxn modelId="{7BB9DA4E-87D2-4FA5-8BA9-B3FB642CE5F0}" type="presParOf" srcId="{CA056680-76E9-412A-A71C-57B24CDC5A3F}" destId="{15167F0B-DD75-479B-BFB1-DB4BF53F0984}" srcOrd="12"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827202-70F2-4C10-B9E5-FF86ACC8B6E1}" type="doc">
      <dgm:prSet loTypeId="urn:microsoft.com/office/officeart/2008/layout/RadialCluster" loCatId="cycle" qsTypeId="urn:microsoft.com/office/officeart/2005/8/quickstyle/simple5" qsCatId="simple" csTypeId="urn:microsoft.com/office/officeart/2005/8/colors/accent2_2" csCatId="accent2" phldr="1"/>
      <dgm:spPr/>
      <dgm:t>
        <a:bodyPr/>
        <a:lstStyle/>
        <a:p>
          <a:endParaRPr lang="nb-NO"/>
        </a:p>
      </dgm:t>
    </dgm:pt>
    <dgm:pt modelId="{75A942A2-339B-435B-8D18-7D44240AC6F4}">
      <dgm:prSet phldrT="[Tekst]"/>
      <dgm:spPr/>
      <dgm:t>
        <a:bodyPr/>
        <a:lstStyle/>
        <a:p>
          <a:r>
            <a:rPr lang="nb-NO" dirty="0"/>
            <a:t>Øvrige</a:t>
          </a:r>
        </a:p>
      </dgm:t>
    </dgm:pt>
    <dgm:pt modelId="{06C71856-2319-4B97-A27D-4458F0746459}" type="parTrans" cxnId="{62E373C8-B970-487F-8D62-6FE733445875}">
      <dgm:prSet/>
      <dgm:spPr/>
      <dgm:t>
        <a:bodyPr/>
        <a:lstStyle/>
        <a:p>
          <a:endParaRPr lang="nb-NO"/>
        </a:p>
      </dgm:t>
    </dgm:pt>
    <dgm:pt modelId="{26B0D2AE-4FAA-4454-978A-8F54F7E7F273}" type="sibTrans" cxnId="{62E373C8-B970-487F-8D62-6FE733445875}">
      <dgm:prSet/>
      <dgm:spPr/>
      <dgm:t>
        <a:bodyPr/>
        <a:lstStyle/>
        <a:p>
          <a:endParaRPr lang="nb-NO"/>
        </a:p>
      </dgm:t>
    </dgm:pt>
    <dgm:pt modelId="{0D07C4E7-D695-4E70-9882-20F6017FC1A7}">
      <dgm:prSet phldrT="[Tekst]"/>
      <dgm:spPr/>
      <dgm:t>
        <a:bodyPr/>
        <a:lstStyle/>
        <a:p>
          <a:r>
            <a:rPr lang="nb-NO" dirty="0"/>
            <a:t>Beredskap</a:t>
          </a:r>
        </a:p>
      </dgm:t>
    </dgm:pt>
    <dgm:pt modelId="{84D22A56-240E-4A4C-B6E3-087B545BDE2D}" type="parTrans" cxnId="{6890DD29-9027-4BC3-943F-7DC7BE2D1790}">
      <dgm:prSet/>
      <dgm:spPr/>
      <dgm:t>
        <a:bodyPr/>
        <a:lstStyle/>
        <a:p>
          <a:endParaRPr lang="nb-NO"/>
        </a:p>
      </dgm:t>
    </dgm:pt>
    <dgm:pt modelId="{4F5A7A56-84A9-487C-A72F-DDF644F15104}" type="sibTrans" cxnId="{6890DD29-9027-4BC3-943F-7DC7BE2D1790}">
      <dgm:prSet/>
      <dgm:spPr/>
      <dgm:t>
        <a:bodyPr/>
        <a:lstStyle/>
        <a:p>
          <a:endParaRPr lang="nb-NO"/>
        </a:p>
      </dgm:t>
    </dgm:pt>
    <dgm:pt modelId="{14C2C25F-D773-4F25-9888-4E69B3EF6168}">
      <dgm:prSet custT="1"/>
      <dgm:spPr/>
      <dgm:t>
        <a:bodyPr/>
        <a:lstStyle/>
        <a:p>
          <a:r>
            <a:rPr lang="nb-NO" sz="1400" dirty="0"/>
            <a:t>Omslags-konvolutt</a:t>
          </a:r>
        </a:p>
      </dgm:t>
    </dgm:pt>
    <dgm:pt modelId="{67FE7DA6-CBD2-4148-AEB8-6E0FBA99C0D1}" type="parTrans" cxnId="{9B8496FD-994C-4B1B-861E-8BAEEC64F5CA}">
      <dgm:prSet/>
      <dgm:spPr/>
      <dgm:t>
        <a:bodyPr/>
        <a:lstStyle/>
        <a:p>
          <a:endParaRPr lang="nb-NO"/>
        </a:p>
      </dgm:t>
    </dgm:pt>
    <dgm:pt modelId="{7ECB753B-7EE6-4040-919B-1471965E7F57}" type="sibTrans" cxnId="{9B8496FD-994C-4B1B-861E-8BAEEC64F5CA}">
      <dgm:prSet/>
      <dgm:spPr/>
      <dgm:t>
        <a:bodyPr/>
        <a:lstStyle/>
        <a:p>
          <a:endParaRPr lang="nb-NO"/>
        </a:p>
      </dgm:t>
    </dgm:pt>
    <dgm:pt modelId="{A3CAC2EE-5E2C-4EBA-A412-5DDF281E84E9}" type="pres">
      <dgm:prSet presAssocID="{3A827202-70F2-4C10-B9E5-FF86ACC8B6E1}" presName="Name0" presStyleCnt="0">
        <dgm:presLayoutVars>
          <dgm:chMax val="1"/>
          <dgm:chPref val="1"/>
          <dgm:dir/>
          <dgm:animOne val="branch"/>
          <dgm:animLvl val="lvl"/>
        </dgm:presLayoutVars>
      </dgm:prSet>
      <dgm:spPr/>
    </dgm:pt>
    <dgm:pt modelId="{CA056680-76E9-412A-A71C-57B24CDC5A3F}" type="pres">
      <dgm:prSet presAssocID="{75A942A2-339B-435B-8D18-7D44240AC6F4}" presName="singleCycle" presStyleCnt="0"/>
      <dgm:spPr/>
    </dgm:pt>
    <dgm:pt modelId="{615F6E1B-86B5-4915-A5C0-BE35D3788D21}" type="pres">
      <dgm:prSet presAssocID="{75A942A2-339B-435B-8D18-7D44240AC6F4}" presName="singleCenter" presStyleLbl="node1" presStyleIdx="0" presStyleCnt="3" custScaleX="179105" custScaleY="140919" custLinFactNeighborX="501" custLinFactNeighborY="-3488">
        <dgm:presLayoutVars>
          <dgm:chMax val="7"/>
          <dgm:chPref val="7"/>
        </dgm:presLayoutVars>
      </dgm:prSet>
      <dgm:spPr/>
    </dgm:pt>
    <dgm:pt modelId="{3F6FC971-7E6F-46C1-8E3C-F320BED2D6A4}" type="pres">
      <dgm:prSet presAssocID="{84D22A56-240E-4A4C-B6E3-087B545BDE2D}" presName="Name56" presStyleLbl="parChTrans1D2" presStyleIdx="0" presStyleCnt="2"/>
      <dgm:spPr/>
    </dgm:pt>
    <dgm:pt modelId="{453D01E5-6AD7-4D74-BA73-5B6CDCE5FB3C}" type="pres">
      <dgm:prSet presAssocID="{0D07C4E7-D695-4E70-9882-20F6017FC1A7}" presName="text0" presStyleLbl="node1" presStyleIdx="1" presStyleCnt="3" custScaleX="148969" custScaleY="140892" custRadScaleRad="138055" custRadScaleInc="-96782">
        <dgm:presLayoutVars>
          <dgm:bulletEnabled val="1"/>
        </dgm:presLayoutVars>
      </dgm:prSet>
      <dgm:spPr/>
    </dgm:pt>
    <dgm:pt modelId="{7AE0196D-B589-4869-B6D4-72397C9C9DBE}" type="pres">
      <dgm:prSet presAssocID="{67FE7DA6-CBD2-4148-AEB8-6E0FBA99C0D1}" presName="Name56" presStyleLbl="parChTrans1D2" presStyleIdx="1" presStyleCnt="2"/>
      <dgm:spPr/>
    </dgm:pt>
    <dgm:pt modelId="{E0CBCEBB-78BF-4CB3-BAD7-4B289E13D7E4}" type="pres">
      <dgm:prSet presAssocID="{14C2C25F-D773-4F25-9888-4E69B3EF6168}" presName="text0" presStyleLbl="node1" presStyleIdx="2" presStyleCnt="3" custScaleX="163100" custScaleY="142812" custRadScaleRad="135908" custRadScaleInc="-103269">
        <dgm:presLayoutVars>
          <dgm:bulletEnabled val="1"/>
        </dgm:presLayoutVars>
      </dgm:prSet>
      <dgm:spPr/>
    </dgm:pt>
  </dgm:ptLst>
  <dgm:cxnLst>
    <dgm:cxn modelId="{47BDCB01-D805-469E-A147-9C51E2A83146}" type="presOf" srcId="{0D07C4E7-D695-4E70-9882-20F6017FC1A7}" destId="{453D01E5-6AD7-4D74-BA73-5B6CDCE5FB3C}" srcOrd="0" destOrd="0" presId="urn:microsoft.com/office/officeart/2008/layout/RadialCluster"/>
    <dgm:cxn modelId="{70BE6B05-EF1A-4B13-B27F-0C50BC98A870}" type="presOf" srcId="{14C2C25F-D773-4F25-9888-4E69B3EF6168}" destId="{E0CBCEBB-78BF-4CB3-BAD7-4B289E13D7E4}" srcOrd="0" destOrd="0" presId="urn:microsoft.com/office/officeart/2008/layout/RadialCluster"/>
    <dgm:cxn modelId="{DE2BDE1C-95F4-479B-A1D9-D8BE486F7322}" type="presOf" srcId="{3A827202-70F2-4C10-B9E5-FF86ACC8B6E1}" destId="{A3CAC2EE-5E2C-4EBA-A412-5DDF281E84E9}" srcOrd="0" destOrd="0" presId="urn:microsoft.com/office/officeart/2008/layout/RadialCluster"/>
    <dgm:cxn modelId="{6890DD29-9027-4BC3-943F-7DC7BE2D1790}" srcId="{75A942A2-339B-435B-8D18-7D44240AC6F4}" destId="{0D07C4E7-D695-4E70-9882-20F6017FC1A7}" srcOrd="0" destOrd="0" parTransId="{84D22A56-240E-4A4C-B6E3-087B545BDE2D}" sibTransId="{4F5A7A56-84A9-487C-A72F-DDF644F15104}"/>
    <dgm:cxn modelId="{F0E512B3-A4B2-4346-B6A0-1E6A26301746}" type="presOf" srcId="{75A942A2-339B-435B-8D18-7D44240AC6F4}" destId="{615F6E1B-86B5-4915-A5C0-BE35D3788D21}" srcOrd="0" destOrd="0" presId="urn:microsoft.com/office/officeart/2008/layout/RadialCluster"/>
    <dgm:cxn modelId="{62E373C8-B970-487F-8D62-6FE733445875}" srcId="{3A827202-70F2-4C10-B9E5-FF86ACC8B6E1}" destId="{75A942A2-339B-435B-8D18-7D44240AC6F4}" srcOrd="0" destOrd="0" parTransId="{06C71856-2319-4B97-A27D-4458F0746459}" sibTransId="{26B0D2AE-4FAA-4454-978A-8F54F7E7F273}"/>
    <dgm:cxn modelId="{C8F284C9-3861-459F-9B49-79F2CBBD7A7E}" type="presOf" srcId="{84D22A56-240E-4A4C-B6E3-087B545BDE2D}" destId="{3F6FC971-7E6F-46C1-8E3C-F320BED2D6A4}" srcOrd="0" destOrd="0" presId="urn:microsoft.com/office/officeart/2008/layout/RadialCluster"/>
    <dgm:cxn modelId="{78D663E1-60C4-458D-B9FC-BA800597AFBD}" type="presOf" srcId="{67FE7DA6-CBD2-4148-AEB8-6E0FBA99C0D1}" destId="{7AE0196D-B589-4869-B6D4-72397C9C9DBE}" srcOrd="0" destOrd="0" presId="urn:microsoft.com/office/officeart/2008/layout/RadialCluster"/>
    <dgm:cxn modelId="{9B8496FD-994C-4B1B-861E-8BAEEC64F5CA}" srcId="{75A942A2-339B-435B-8D18-7D44240AC6F4}" destId="{14C2C25F-D773-4F25-9888-4E69B3EF6168}" srcOrd="1" destOrd="0" parTransId="{67FE7DA6-CBD2-4148-AEB8-6E0FBA99C0D1}" sibTransId="{7ECB753B-7EE6-4040-919B-1471965E7F57}"/>
    <dgm:cxn modelId="{6FAE9BDC-CF97-4BDB-A7CB-F10962EED7EF}" type="presParOf" srcId="{A3CAC2EE-5E2C-4EBA-A412-5DDF281E84E9}" destId="{CA056680-76E9-412A-A71C-57B24CDC5A3F}" srcOrd="0" destOrd="0" presId="urn:microsoft.com/office/officeart/2008/layout/RadialCluster"/>
    <dgm:cxn modelId="{48D3968C-5CC0-427B-ADB2-0A5FF98A7FB9}" type="presParOf" srcId="{CA056680-76E9-412A-A71C-57B24CDC5A3F}" destId="{615F6E1B-86B5-4915-A5C0-BE35D3788D21}" srcOrd="0" destOrd="0" presId="urn:microsoft.com/office/officeart/2008/layout/RadialCluster"/>
    <dgm:cxn modelId="{25C36B71-60C5-4357-9723-6F4A6692136E}" type="presParOf" srcId="{CA056680-76E9-412A-A71C-57B24CDC5A3F}" destId="{3F6FC971-7E6F-46C1-8E3C-F320BED2D6A4}" srcOrd="1" destOrd="0" presId="urn:microsoft.com/office/officeart/2008/layout/RadialCluster"/>
    <dgm:cxn modelId="{A48427F9-FD96-40C6-9155-FF1725F993D3}" type="presParOf" srcId="{CA056680-76E9-412A-A71C-57B24CDC5A3F}" destId="{453D01E5-6AD7-4D74-BA73-5B6CDCE5FB3C}" srcOrd="2" destOrd="0" presId="urn:microsoft.com/office/officeart/2008/layout/RadialCluster"/>
    <dgm:cxn modelId="{FBEC9132-0DBB-4040-8E25-FD2889C4755C}" type="presParOf" srcId="{CA056680-76E9-412A-A71C-57B24CDC5A3F}" destId="{7AE0196D-B589-4869-B6D4-72397C9C9DBE}" srcOrd="3" destOrd="0" presId="urn:microsoft.com/office/officeart/2008/layout/RadialCluster"/>
    <dgm:cxn modelId="{36A85379-5D3C-4FB2-844B-EAB181333155}" type="presParOf" srcId="{CA056680-76E9-412A-A71C-57B24CDC5A3F}" destId="{E0CBCEBB-78BF-4CB3-BAD7-4B289E13D7E4}" srcOrd="4"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3D105B-7BA6-44B0-818C-E25F96E7B638}"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nb-NO"/>
        </a:p>
      </dgm:t>
    </dgm:pt>
    <dgm:pt modelId="{3A14CAEB-1945-4F8D-B3D8-F14C8D9CBA91}">
      <dgm:prSet/>
      <dgm:spPr/>
      <dgm:t>
        <a:bodyPr/>
        <a:lstStyle/>
        <a:p>
          <a:r>
            <a:rPr lang="nb-NO" dirty="0"/>
            <a:t>Legges til side</a:t>
          </a:r>
        </a:p>
      </dgm:t>
    </dgm:pt>
    <dgm:pt modelId="{F43C979B-0DA1-4CF4-AD4B-1784F3754052}" type="parTrans" cxnId="{631EC453-78D7-454C-A9C3-622695728B81}">
      <dgm:prSet/>
      <dgm:spPr/>
      <dgm:t>
        <a:bodyPr/>
        <a:lstStyle/>
        <a:p>
          <a:endParaRPr lang="nb-NO"/>
        </a:p>
      </dgm:t>
    </dgm:pt>
    <dgm:pt modelId="{7557BB80-AB5E-4684-8C10-2DD04D39A78E}" type="sibTrans" cxnId="{631EC453-78D7-454C-A9C3-622695728B81}">
      <dgm:prSet/>
      <dgm:spPr/>
      <dgm:t>
        <a:bodyPr/>
        <a:lstStyle/>
        <a:p>
          <a:endParaRPr lang="nb-NO"/>
        </a:p>
      </dgm:t>
    </dgm:pt>
    <dgm:pt modelId="{AF12208B-9DDE-4F8E-8DEA-154455FB9D37}">
      <dgm:prSet/>
      <dgm:spPr/>
      <dgm:t>
        <a:bodyPr/>
        <a:lstStyle/>
        <a:p>
          <a:r>
            <a:rPr lang="nb-NO" dirty="0"/>
            <a:t>Forkastes (evt. godkjennes)</a:t>
          </a:r>
        </a:p>
      </dgm:t>
    </dgm:pt>
    <dgm:pt modelId="{6A2A1EB4-0CC1-4046-92CF-1471D3019DF2}" type="parTrans" cxnId="{B1B7223F-50BB-4450-A8AF-310A19FE5DDF}">
      <dgm:prSet/>
      <dgm:spPr/>
      <dgm:t>
        <a:bodyPr/>
        <a:lstStyle/>
        <a:p>
          <a:endParaRPr lang="nb-NO"/>
        </a:p>
      </dgm:t>
    </dgm:pt>
    <dgm:pt modelId="{DEF95DEC-DA13-48C2-9855-9B2D6E23E35E}" type="sibTrans" cxnId="{B1B7223F-50BB-4450-A8AF-310A19FE5DDF}">
      <dgm:prSet/>
      <dgm:spPr/>
      <dgm:t>
        <a:bodyPr/>
        <a:lstStyle/>
        <a:p>
          <a:endParaRPr lang="nb-NO"/>
        </a:p>
      </dgm:t>
    </dgm:pt>
    <dgm:pt modelId="{CE9AC719-9D1D-4077-A533-338B8C36F37A}">
      <dgm:prSet/>
      <dgm:spPr/>
      <dgm:t>
        <a:bodyPr/>
        <a:lstStyle/>
        <a:p>
          <a:r>
            <a:rPr lang="nb-NO" dirty="0"/>
            <a:t>Første telling</a:t>
          </a:r>
        </a:p>
      </dgm:t>
    </dgm:pt>
    <dgm:pt modelId="{85419E66-3ADE-419D-BEFD-43584CC1607C}" type="parTrans" cxnId="{5CFA15EA-A427-4BDC-894B-D4D5EEC15749}">
      <dgm:prSet/>
      <dgm:spPr/>
      <dgm:t>
        <a:bodyPr/>
        <a:lstStyle/>
        <a:p>
          <a:endParaRPr lang="nb-NO"/>
        </a:p>
      </dgm:t>
    </dgm:pt>
    <dgm:pt modelId="{3C63A695-A211-4682-ACDA-F16F34196169}" type="sibTrans" cxnId="{5CFA15EA-A427-4BDC-894B-D4D5EEC15749}">
      <dgm:prSet/>
      <dgm:spPr/>
      <dgm:t>
        <a:bodyPr/>
        <a:lstStyle/>
        <a:p>
          <a:endParaRPr lang="nb-NO"/>
        </a:p>
      </dgm:t>
    </dgm:pt>
    <dgm:pt modelId="{05C75A19-379C-4E4F-B033-D1079A9DE72F}" type="pres">
      <dgm:prSet presAssocID="{5F3D105B-7BA6-44B0-818C-E25F96E7B638}" presName="compositeShape" presStyleCnt="0">
        <dgm:presLayoutVars>
          <dgm:dir/>
          <dgm:resizeHandles/>
        </dgm:presLayoutVars>
      </dgm:prSet>
      <dgm:spPr/>
    </dgm:pt>
    <dgm:pt modelId="{A6AB5293-64CB-4FB1-BCA2-63A986C252B7}" type="pres">
      <dgm:prSet presAssocID="{5F3D105B-7BA6-44B0-818C-E25F96E7B638}" presName="pyramid" presStyleLbl="node1" presStyleIdx="0" presStyleCnt="1"/>
      <dgm:spPr/>
    </dgm:pt>
    <dgm:pt modelId="{3DE0C407-ADA1-49D6-8257-001BB1E753CA}" type="pres">
      <dgm:prSet presAssocID="{5F3D105B-7BA6-44B0-818C-E25F96E7B638}" presName="theList" presStyleCnt="0"/>
      <dgm:spPr/>
    </dgm:pt>
    <dgm:pt modelId="{8C0D992A-0E0A-4901-B2F4-004A68A98224}" type="pres">
      <dgm:prSet presAssocID="{3A14CAEB-1945-4F8D-B3D8-F14C8D9CBA91}" presName="aNode" presStyleLbl="fgAcc1" presStyleIdx="0" presStyleCnt="3">
        <dgm:presLayoutVars>
          <dgm:bulletEnabled val="1"/>
        </dgm:presLayoutVars>
      </dgm:prSet>
      <dgm:spPr/>
    </dgm:pt>
    <dgm:pt modelId="{099E5070-9A50-481A-A400-5012035C6505}" type="pres">
      <dgm:prSet presAssocID="{3A14CAEB-1945-4F8D-B3D8-F14C8D9CBA91}" presName="aSpace" presStyleCnt="0"/>
      <dgm:spPr/>
    </dgm:pt>
    <dgm:pt modelId="{FE6F50D4-5890-465E-9BE6-A2A0AF212CA3}" type="pres">
      <dgm:prSet presAssocID="{AF12208B-9DDE-4F8E-8DEA-154455FB9D37}" presName="aNode" presStyleLbl="fgAcc1" presStyleIdx="1" presStyleCnt="3">
        <dgm:presLayoutVars>
          <dgm:bulletEnabled val="1"/>
        </dgm:presLayoutVars>
      </dgm:prSet>
      <dgm:spPr/>
    </dgm:pt>
    <dgm:pt modelId="{4B3C1322-DFD4-4876-88FE-6E486710B9A0}" type="pres">
      <dgm:prSet presAssocID="{AF12208B-9DDE-4F8E-8DEA-154455FB9D37}" presName="aSpace" presStyleCnt="0"/>
      <dgm:spPr/>
    </dgm:pt>
    <dgm:pt modelId="{62FDE64C-66F5-4C4B-8FBD-EB67448D1F75}" type="pres">
      <dgm:prSet presAssocID="{CE9AC719-9D1D-4077-A533-338B8C36F37A}" presName="aNode" presStyleLbl="fgAcc1" presStyleIdx="2" presStyleCnt="3">
        <dgm:presLayoutVars>
          <dgm:bulletEnabled val="1"/>
        </dgm:presLayoutVars>
      </dgm:prSet>
      <dgm:spPr/>
    </dgm:pt>
    <dgm:pt modelId="{9CCA2837-9A92-4073-91EF-F619F6A42AB4}" type="pres">
      <dgm:prSet presAssocID="{CE9AC719-9D1D-4077-A533-338B8C36F37A}" presName="aSpace" presStyleCnt="0"/>
      <dgm:spPr/>
    </dgm:pt>
  </dgm:ptLst>
  <dgm:cxnLst>
    <dgm:cxn modelId="{1DCE440E-FCF4-4EA5-8A63-8CE0313D162E}" type="presOf" srcId="{3A14CAEB-1945-4F8D-B3D8-F14C8D9CBA91}" destId="{8C0D992A-0E0A-4901-B2F4-004A68A98224}" srcOrd="0" destOrd="0" presId="urn:microsoft.com/office/officeart/2005/8/layout/pyramid2"/>
    <dgm:cxn modelId="{B1B7223F-50BB-4450-A8AF-310A19FE5DDF}" srcId="{5F3D105B-7BA6-44B0-818C-E25F96E7B638}" destId="{AF12208B-9DDE-4F8E-8DEA-154455FB9D37}" srcOrd="1" destOrd="0" parTransId="{6A2A1EB4-0CC1-4046-92CF-1471D3019DF2}" sibTransId="{DEF95DEC-DA13-48C2-9855-9B2D6E23E35E}"/>
    <dgm:cxn modelId="{7A764B66-9D29-4DA4-A958-F389C58025DF}" type="presOf" srcId="{5F3D105B-7BA6-44B0-818C-E25F96E7B638}" destId="{05C75A19-379C-4E4F-B033-D1079A9DE72F}" srcOrd="0" destOrd="0" presId="urn:microsoft.com/office/officeart/2005/8/layout/pyramid2"/>
    <dgm:cxn modelId="{631EC453-78D7-454C-A9C3-622695728B81}" srcId="{5F3D105B-7BA6-44B0-818C-E25F96E7B638}" destId="{3A14CAEB-1945-4F8D-B3D8-F14C8D9CBA91}" srcOrd="0" destOrd="0" parTransId="{F43C979B-0DA1-4CF4-AD4B-1784F3754052}" sibTransId="{7557BB80-AB5E-4684-8C10-2DD04D39A78E}"/>
    <dgm:cxn modelId="{3668C180-1E8B-4A0B-B6B5-D05DF486B830}" type="presOf" srcId="{AF12208B-9DDE-4F8E-8DEA-154455FB9D37}" destId="{FE6F50D4-5890-465E-9BE6-A2A0AF212CA3}" srcOrd="0" destOrd="0" presId="urn:microsoft.com/office/officeart/2005/8/layout/pyramid2"/>
    <dgm:cxn modelId="{83630DCA-9F1F-434C-B8D1-DB6F65DC8691}" type="presOf" srcId="{CE9AC719-9D1D-4077-A533-338B8C36F37A}" destId="{62FDE64C-66F5-4C4B-8FBD-EB67448D1F75}" srcOrd="0" destOrd="0" presId="urn:microsoft.com/office/officeart/2005/8/layout/pyramid2"/>
    <dgm:cxn modelId="{5CFA15EA-A427-4BDC-894B-D4D5EEC15749}" srcId="{5F3D105B-7BA6-44B0-818C-E25F96E7B638}" destId="{CE9AC719-9D1D-4077-A533-338B8C36F37A}" srcOrd="2" destOrd="0" parTransId="{85419E66-3ADE-419D-BEFD-43584CC1607C}" sibTransId="{3C63A695-A211-4682-ACDA-F16F34196169}"/>
    <dgm:cxn modelId="{1803BE63-7A62-4B2F-B5CC-0E1567BD62A2}" type="presParOf" srcId="{05C75A19-379C-4E4F-B033-D1079A9DE72F}" destId="{A6AB5293-64CB-4FB1-BCA2-63A986C252B7}" srcOrd="0" destOrd="0" presId="urn:microsoft.com/office/officeart/2005/8/layout/pyramid2"/>
    <dgm:cxn modelId="{CF9D21E6-EFC4-4461-95B0-1DD1C2218CB3}" type="presParOf" srcId="{05C75A19-379C-4E4F-B033-D1079A9DE72F}" destId="{3DE0C407-ADA1-49D6-8257-001BB1E753CA}" srcOrd="1" destOrd="0" presId="urn:microsoft.com/office/officeart/2005/8/layout/pyramid2"/>
    <dgm:cxn modelId="{7BE8F270-5436-486E-B6F9-5BCEF732F5A3}" type="presParOf" srcId="{3DE0C407-ADA1-49D6-8257-001BB1E753CA}" destId="{8C0D992A-0E0A-4901-B2F4-004A68A98224}" srcOrd="0" destOrd="0" presId="urn:microsoft.com/office/officeart/2005/8/layout/pyramid2"/>
    <dgm:cxn modelId="{7D3850F1-2E2A-462F-8B7A-FFD6A972D6A0}" type="presParOf" srcId="{3DE0C407-ADA1-49D6-8257-001BB1E753CA}" destId="{099E5070-9A50-481A-A400-5012035C6505}" srcOrd="1" destOrd="0" presId="urn:microsoft.com/office/officeart/2005/8/layout/pyramid2"/>
    <dgm:cxn modelId="{21EC1703-DCC2-461E-BDDC-EEDF592F9332}" type="presParOf" srcId="{3DE0C407-ADA1-49D6-8257-001BB1E753CA}" destId="{FE6F50D4-5890-465E-9BE6-A2A0AF212CA3}" srcOrd="2" destOrd="0" presId="urn:microsoft.com/office/officeart/2005/8/layout/pyramid2"/>
    <dgm:cxn modelId="{DCD06A67-4967-482A-B8EC-5987ED154310}" type="presParOf" srcId="{3DE0C407-ADA1-49D6-8257-001BB1E753CA}" destId="{4B3C1322-DFD4-4876-88FE-6E486710B9A0}" srcOrd="3" destOrd="0" presId="urn:microsoft.com/office/officeart/2005/8/layout/pyramid2"/>
    <dgm:cxn modelId="{7E52F79C-284B-4E16-8954-F0F0C5A05A61}" type="presParOf" srcId="{3DE0C407-ADA1-49D6-8257-001BB1E753CA}" destId="{62FDE64C-66F5-4C4B-8FBD-EB67448D1F75}" srcOrd="4" destOrd="0" presId="urn:microsoft.com/office/officeart/2005/8/layout/pyramid2"/>
    <dgm:cxn modelId="{C789A12E-5C96-4853-A157-ED2DB14AF756}" type="presParOf" srcId="{3DE0C407-ADA1-49D6-8257-001BB1E753CA}" destId="{9CCA2837-9A92-4073-91EF-F619F6A42AB4}"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71605D-C656-4A5E-84FF-CEAB0887F7F0}"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66C6A410-FF29-41A9-8E15-8FF11488C526}">
      <dgm:prSet/>
      <dgm:spPr/>
      <dgm:t>
        <a:bodyPr/>
        <a:lstStyle/>
        <a:p>
          <a:r>
            <a:rPr lang="en-US" dirty="0" err="1"/>
            <a:t>Oppstart</a:t>
          </a:r>
          <a:r>
            <a:rPr lang="en-US" dirty="0"/>
            <a:t> </a:t>
          </a:r>
          <a:r>
            <a:rPr lang="en-US" dirty="0" err="1"/>
            <a:t>søndag</a:t>
          </a:r>
          <a:endParaRPr lang="en-US" dirty="0"/>
        </a:p>
      </dgm:t>
    </dgm:pt>
    <dgm:pt modelId="{35C0E9F0-5925-45A9-ABC9-178CD55C5433}" type="parTrans" cxnId="{D0171393-41DF-4BC7-9BAA-F8A601074145}">
      <dgm:prSet/>
      <dgm:spPr/>
      <dgm:t>
        <a:bodyPr/>
        <a:lstStyle/>
        <a:p>
          <a:endParaRPr lang="en-US"/>
        </a:p>
      </dgm:t>
    </dgm:pt>
    <dgm:pt modelId="{9FAB566E-D5D9-4188-9C9F-562875217EA6}" type="sibTrans" cxnId="{D0171393-41DF-4BC7-9BAA-F8A601074145}">
      <dgm:prSet/>
      <dgm:spPr/>
      <dgm:t>
        <a:bodyPr/>
        <a:lstStyle/>
        <a:p>
          <a:endParaRPr lang="en-US"/>
        </a:p>
      </dgm:t>
    </dgm:pt>
    <dgm:pt modelId="{E0332C49-9523-4FB9-93E6-01A706879FD0}">
      <dgm:prSet/>
      <dgm:spPr/>
      <dgm:t>
        <a:bodyPr/>
        <a:lstStyle/>
        <a:p>
          <a:r>
            <a:rPr lang="en-US" dirty="0" err="1"/>
            <a:t>Manuell</a:t>
          </a:r>
          <a:r>
            <a:rPr lang="en-US" dirty="0"/>
            <a:t> </a:t>
          </a:r>
          <a:r>
            <a:rPr lang="en-US" dirty="0" err="1"/>
            <a:t>rutine</a:t>
          </a:r>
          <a:endParaRPr lang="en-US" dirty="0"/>
        </a:p>
      </dgm:t>
    </dgm:pt>
    <dgm:pt modelId="{FC1E3E65-4705-43A4-8635-02B1B2677A46}" type="parTrans" cxnId="{5BE096D1-A565-46E7-A4F3-0453C12C4434}">
      <dgm:prSet/>
      <dgm:spPr/>
      <dgm:t>
        <a:bodyPr/>
        <a:lstStyle/>
        <a:p>
          <a:endParaRPr lang="en-US"/>
        </a:p>
      </dgm:t>
    </dgm:pt>
    <dgm:pt modelId="{9A79F3C7-87C3-46D3-AFEF-211F21E63A6D}" type="sibTrans" cxnId="{5BE096D1-A565-46E7-A4F3-0453C12C4434}">
      <dgm:prSet/>
      <dgm:spPr/>
      <dgm:t>
        <a:bodyPr/>
        <a:lstStyle/>
        <a:p>
          <a:endParaRPr lang="en-US"/>
        </a:p>
      </dgm:t>
    </dgm:pt>
    <dgm:pt modelId="{7B5F80E0-7411-4656-998B-0EA9BAE29934}">
      <dgm:prSet/>
      <dgm:spPr/>
      <dgm:t>
        <a:bodyPr/>
        <a:lstStyle/>
        <a:p>
          <a:r>
            <a:rPr lang="nb-NO" dirty="0"/>
            <a:t>30 lagt til side</a:t>
          </a:r>
        </a:p>
      </dgm:t>
    </dgm:pt>
    <dgm:pt modelId="{517DE081-A573-470D-86D6-8400E63225A9}" type="parTrans" cxnId="{4CD5710D-0E0C-419C-B845-2485CB778C90}">
      <dgm:prSet/>
      <dgm:spPr/>
      <dgm:t>
        <a:bodyPr/>
        <a:lstStyle/>
        <a:p>
          <a:endParaRPr lang="nb-NO"/>
        </a:p>
      </dgm:t>
    </dgm:pt>
    <dgm:pt modelId="{C3A55583-865D-47CE-8FEA-C91B4AC9BDDC}" type="sibTrans" cxnId="{4CD5710D-0E0C-419C-B845-2485CB778C90}">
      <dgm:prSet/>
      <dgm:spPr/>
      <dgm:t>
        <a:bodyPr/>
        <a:lstStyle/>
        <a:p>
          <a:endParaRPr lang="nb-NO"/>
        </a:p>
      </dgm:t>
    </dgm:pt>
    <dgm:pt modelId="{E40DCB48-E16C-4E7B-A2D8-EDCFF741EC16}">
      <dgm:prSet/>
      <dgm:spPr/>
      <dgm:t>
        <a:bodyPr/>
        <a:lstStyle/>
        <a:p>
          <a:r>
            <a:rPr lang="nb-NO" dirty="0"/>
            <a:t>Stikkprøvekontroll</a:t>
          </a:r>
        </a:p>
      </dgm:t>
    </dgm:pt>
    <dgm:pt modelId="{D1761E17-7F33-4F83-8CAD-037AA1C28E30}" type="parTrans" cxnId="{51348F82-3F5B-49B8-8FB5-F735E88FA068}">
      <dgm:prSet/>
      <dgm:spPr/>
      <dgm:t>
        <a:bodyPr/>
        <a:lstStyle/>
        <a:p>
          <a:endParaRPr lang="nb-NO"/>
        </a:p>
      </dgm:t>
    </dgm:pt>
    <dgm:pt modelId="{DF1FD33C-20D1-46A7-A27F-328007889DAE}" type="sibTrans" cxnId="{51348F82-3F5B-49B8-8FB5-F735E88FA068}">
      <dgm:prSet/>
      <dgm:spPr/>
      <dgm:t>
        <a:bodyPr/>
        <a:lstStyle/>
        <a:p>
          <a:endParaRPr lang="nb-NO"/>
        </a:p>
      </dgm:t>
    </dgm:pt>
    <dgm:pt modelId="{7CFDD324-83D1-49CB-84CA-7C8B7A3A02D1}">
      <dgm:prSet/>
      <dgm:spPr/>
      <dgm:t>
        <a:bodyPr/>
        <a:lstStyle/>
        <a:p>
          <a:r>
            <a:rPr lang="nb-NO" dirty="0"/>
            <a:t>Unntak fra telling per valglokale</a:t>
          </a:r>
        </a:p>
      </dgm:t>
    </dgm:pt>
    <dgm:pt modelId="{5BD34281-37BA-44A3-80CD-3634E152BECD}" type="parTrans" cxnId="{0E88245E-25CE-455A-AC6C-60D5C2752812}">
      <dgm:prSet/>
      <dgm:spPr/>
      <dgm:t>
        <a:bodyPr/>
        <a:lstStyle/>
        <a:p>
          <a:endParaRPr lang="nb-NO"/>
        </a:p>
      </dgm:t>
    </dgm:pt>
    <dgm:pt modelId="{2D1DC244-AC73-45BA-B0A3-B663A22616F8}" type="sibTrans" cxnId="{0E88245E-25CE-455A-AC6C-60D5C2752812}">
      <dgm:prSet/>
      <dgm:spPr/>
      <dgm:t>
        <a:bodyPr/>
        <a:lstStyle/>
        <a:p>
          <a:endParaRPr lang="nb-NO"/>
        </a:p>
      </dgm:t>
    </dgm:pt>
    <dgm:pt modelId="{199F915D-B172-4594-8A7F-5E26AD80C7A6}" type="pres">
      <dgm:prSet presAssocID="{5B71605D-C656-4A5E-84FF-CEAB0887F7F0}" presName="diagram" presStyleCnt="0">
        <dgm:presLayoutVars>
          <dgm:dir/>
          <dgm:resizeHandles val="exact"/>
        </dgm:presLayoutVars>
      </dgm:prSet>
      <dgm:spPr/>
    </dgm:pt>
    <dgm:pt modelId="{1D5690F3-D2F3-4C64-A7F9-22407F885A72}" type="pres">
      <dgm:prSet presAssocID="{66C6A410-FF29-41A9-8E15-8FF11488C526}" presName="node" presStyleLbl="node1" presStyleIdx="0" presStyleCnt="5">
        <dgm:presLayoutVars>
          <dgm:bulletEnabled val="1"/>
        </dgm:presLayoutVars>
      </dgm:prSet>
      <dgm:spPr/>
    </dgm:pt>
    <dgm:pt modelId="{65A4DACA-8A46-4B59-9F6A-E320D5873149}" type="pres">
      <dgm:prSet presAssocID="{9FAB566E-D5D9-4188-9C9F-562875217EA6}" presName="sibTrans" presStyleCnt="0"/>
      <dgm:spPr/>
    </dgm:pt>
    <dgm:pt modelId="{01B53D2E-9AB0-4451-A2DC-6409CEE71FD5}" type="pres">
      <dgm:prSet presAssocID="{E0332C49-9523-4FB9-93E6-01A706879FD0}" presName="node" presStyleLbl="node1" presStyleIdx="1" presStyleCnt="5">
        <dgm:presLayoutVars>
          <dgm:bulletEnabled val="1"/>
        </dgm:presLayoutVars>
      </dgm:prSet>
      <dgm:spPr/>
    </dgm:pt>
    <dgm:pt modelId="{10B09CE3-0C43-4AC3-9C2F-ABB7836C9671}" type="pres">
      <dgm:prSet presAssocID="{9A79F3C7-87C3-46D3-AFEF-211F21E63A6D}" presName="sibTrans" presStyleCnt="0"/>
      <dgm:spPr/>
    </dgm:pt>
    <dgm:pt modelId="{B63AF6EF-7550-408F-9D9A-19CBF708241E}" type="pres">
      <dgm:prSet presAssocID="{7B5F80E0-7411-4656-998B-0EA9BAE29934}" presName="node" presStyleLbl="node1" presStyleIdx="2" presStyleCnt="5">
        <dgm:presLayoutVars>
          <dgm:bulletEnabled val="1"/>
        </dgm:presLayoutVars>
      </dgm:prSet>
      <dgm:spPr/>
    </dgm:pt>
    <dgm:pt modelId="{6156A109-C9CC-47F3-949F-3F99426AFEAB}" type="pres">
      <dgm:prSet presAssocID="{C3A55583-865D-47CE-8FEA-C91B4AC9BDDC}" presName="sibTrans" presStyleCnt="0"/>
      <dgm:spPr/>
    </dgm:pt>
    <dgm:pt modelId="{45053DF6-5DC6-4CAF-8CF2-4E774BCF36E4}" type="pres">
      <dgm:prSet presAssocID="{E40DCB48-E16C-4E7B-A2D8-EDCFF741EC16}" presName="node" presStyleLbl="node1" presStyleIdx="3" presStyleCnt="5">
        <dgm:presLayoutVars>
          <dgm:bulletEnabled val="1"/>
        </dgm:presLayoutVars>
      </dgm:prSet>
      <dgm:spPr/>
    </dgm:pt>
    <dgm:pt modelId="{792C2E1D-9431-410D-B9CD-6D2CE64AF3FE}" type="pres">
      <dgm:prSet presAssocID="{DF1FD33C-20D1-46A7-A27F-328007889DAE}" presName="sibTrans" presStyleCnt="0"/>
      <dgm:spPr/>
    </dgm:pt>
    <dgm:pt modelId="{66E200DF-C43A-4536-9C1C-E479356CE376}" type="pres">
      <dgm:prSet presAssocID="{7CFDD324-83D1-49CB-84CA-7C8B7A3A02D1}" presName="node" presStyleLbl="node1" presStyleIdx="4" presStyleCnt="5">
        <dgm:presLayoutVars>
          <dgm:bulletEnabled val="1"/>
        </dgm:presLayoutVars>
      </dgm:prSet>
      <dgm:spPr/>
    </dgm:pt>
  </dgm:ptLst>
  <dgm:cxnLst>
    <dgm:cxn modelId="{4CD5710D-0E0C-419C-B845-2485CB778C90}" srcId="{5B71605D-C656-4A5E-84FF-CEAB0887F7F0}" destId="{7B5F80E0-7411-4656-998B-0EA9BAE29934}" srcOrd="2" destOrd="0" parTransId="{517DE081-A573-470D-86D6-8400E63225A9}" sibTransId="{C3A55583-865D-47CE-8FEA-C91B4AC9BDDC}"/>
    <dgm:cxn modelId="{726D4513-A530-4BF4-BE46-8D228BB70B44}" type="presOf" srcId="{E0332C49-9523-4FB9-93E6-01A706879FD0}" destId="{01B53D2E-9AB0-4451-A2DC-6409CEE71FD5}" srcOrd="0" destOrd="0" presId="urn:microsoft.com/office/officeart/2005/8/layout/default"/>
    <dgm:cxn modelId="{F258B119-610D-47E0-9AF7-8F13D199EB53}" type="presOf" srcId="{E40DCB48-E16C-4E7B-A2D8-EDCFF741EC16}" destId="{45053DF6-5DC6-4CAF-8CF2-4E774BCF36E4}" srcOrd="0" destOrd="0" presId="urn:microsoft.com/office/officeart/2005/8/layout/default"/>
    <dgm:cxn modelId="{0E88245E-25CE-455A-AC6C-60D5C2752812}" srcId="{5B71605D-C656-4A5E-84FF-CEAB0887F7F0}" destId="{7CFDD324-83D1-49CB-84CA-7C8B7A3A02D1}" srcOrd="4" destOrd="0" parTransId="{5BD34281-37BA-44A3-80CD-3634E152BECD}" sibTransId="{2D1DC244-AC73-45BA-B0A3-B663A22616F8}"/>
    <dgm:cxn modelId="{9CDAD060-694E-4A5A-A6B4-C09C2B83BA70}" type="presOf" srcId="{7CFDD324-83D1-49CB-84CA-7C8B7A3A02D1}" destId="{66E200DF-C43A-4536-9C1C-E479356CE376}" srcOrd="0" destOrd="0" presId="urn:microsoft.com/office/officeart/2005/8/layout/default"/>
    <dgm:cxn modelId="{394C2B77-C600-46B9-9377-01C00295BDA7}" type="presOf" srcId="{66C6A410-FF29-41A9-8E15-8FF11488C526}" destId="{1D5690F3-D2F3-4C64-A7F9-22407F885A72}" srcOrd="0" destOrd="0" presId="urn:microsoft.com/office/officeart/2005/8/layout/default"/>
    <dgm:cxn modelId="{51348F82-3F5B-49B8-8FB5-F735E88FA068}" srcId="{5B71605D-C656-4A5E-84FF-CEAB0887F7F0}" destId="{E40DCB48-E16C-4E7B-A2D8-EDCFF741EC16}" srcOrd="3" destOrd="0" parTransId="{D1761E17-7F33-4F83-8CAD-037AA1C28E30}" sibTransId="{DF1FD33C-20D1-46A7-A27F-328007889DAE}"/>
    <dgm:cxn modelId="{D2723A85-C7D5-4907-B513-E17A79A6745A}" type="presOf" srcId="{5B71605D-C656-4A5E-84FF-CEAB0887F7F0}" destId="{199F915D-B172-4594-8A7F-5E26AD80C7A6}" srcOrd="0" destOrd="0" presId="urn:microsoft.com/office/officeart/2005/8/layout/default"/>
    <dgm:cxn modelId="{D0171393-41DF-4BC7-9BAA-F8A601074145}" srcId="{5B71605D-C656-4A5E-84FF-CEAB0887F7F0}" destId="{66C6A410-FF29-41A9-8E15-8FF11488C526}" srcOrd="0" destOrd="0" parTransId="{35C0E9F0-5925-45A9-ABC9-178CD55C5433}" sibTransId="{9FAB566E-D5D9-4188-9C9F-562875217EA6}"/>
    <dgm:cxn modelId="{5BE096D1-A565-46E7-A4F3-0453C12C4434}" srcId="{5B71605D-C656-4A5E-84FF-CEAB0887F7F0}" destId="{E0332C49-9523-4FB9-93E6-01A706879FD0}" srcOrd="1" destOrd="0" parTransId="{FC1E3E65-4705-43A4-8635-02B1B2677A46}" sibTransId="{9A79F3C7-87C3-46D3-AFEF-211F21E63A6D}"/>
    <dgm:cxn modelId="{2271D7D8-3E6C-455C-A572-18E4BF89A309}" type="presOf" srcId="{7B5F80E0-7411-4656-998B-0EA9BAE29934}" destId="{B63AF6EF-7550-408F-9D9A-19CBF708241E}" srcOrd="0" destOrd="0" presId="urn:microsoft.com/office/officeart/2005/8/layout/default"/>
    <dgm:cxn modelId="{E949F54D-AFA4-4614-9FF8-8AB0A2949C46}" type="presParOf" srcId="{199F915D-B172-4594-8A7F-5E26AD80C7A6}" destId="{1D5690F3-D2F3-4C64-A7F9-22407F885A72}" srcOrd="0" destOrd="0" presId="urn:microsoft.com/office/officeart/2005/8/layout/default"/>
    <dgm:cxn modelId="{24165609-E977-40E8-997C-0B9285B52FB3}" type="presParOf" srcId="{199F915D-B172-4594-8A7F-5E26AD80C7A6}" destId="{65A4DACA-8A46-4B59-9F6A-E320D5873149}" srcOrd="1" destOrd="0" presId="urn:microsoft.com/office/officeart/2005/8/layout/default"/>
    <dgm:cxn modelId="{C4E7AB48-1685-48EC-BCCE-A8B83CA45895}" type="presParOf" srcId="{199F915D-B172-4594-8A7F-5E26AD80C7A6}" destId="{01B53D2E-9AB0-4451-A2DC-6409CEE71FD5}" srcOrd="2" destOrd="0" presId="urn:microsoft.com/office/officeart/2005/8/layout/default"/>
    <dgm:cxn modelId="{42285599-F670-4E5B-B6FD-09FE9E6450D4}" type="presParOf" srcId="{199F915D-B172-4594-8A7F-5E26AD80C7A6}" destId="{10B09CE3-0C43-4AC3-9C2F-ABB7836C9671}" srcOrd="3" destOrd="0" presId="urn:microsoft.com/office/officeart/2005/8/layout/default"/>
    <dgm:cxn modelId="{B15226F4-85A7-4EA2-BA21-B086E243CA86}" type="presParOf" srcId="{199F915D-B172-4594-8A7F-5E26AD80C7A6}" destId="{B63AF6EF-7550-408F-9D9A-19CBF708241E}" srcOrd="4" destOrd="0" presId="urn:microsoft.com/office/officeart/2005/8/layout/default"/>
    <dgm:cxn modelId="{2F3CF6D2-5DD8-48D6-A5F9-57236C58D6AF}" type="presParOf" srcId="{199F915D-B172-4594-8A7F-5E26AD80C7A6}" destId="{6156A109-C9CC-47F3-949F-3F99426AFEAB}" srcOrd="5" destOrd="0" presId="urn:microsoft.com/office/officeart/2005/8/layout/default"/>
    <dgm:cxn modelId="{D356BAF1-4E1C-4FBD-87FD-76776F08F61A}" type="presParOf" srcId="{199F915D-B172-4594-8A7F-5E26AD80C7A6}" destId="{45053DF6-5DC6-4CAF-8CF2-4E774BCF36E4}" srcOrd="6" destOrd="0" presId="urn:microsoft.com/office/officeart/2005/8/layout/default"/>
    <dgm:cxn modelId="{A9FA43FC-9C60-4FDC-A102-F0A1F0067871}" type="presParOf" srcId="{199F915D-B172-4594-8A7F-5E26AD80C7A6}" destId="{792C2E1D-9431-410D-B9CD-6D2CE64AF3FE}" srcOrd="7" destOrd="0" presId="urn:microsoft.com/office/officeart/2005/8/layout/default"/>
    <dgm:cxn modelId="{99FA3BC0-3A02-4E70-815A-52EF79600768}" type="presParOf" srcId="{199F915D-B172-4594-8A7F-5E26AD80C7A6}" destId="{66E200DF-C43A-4536-9C1C-E479356CE37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EB518B-D9C7-4340-AB69-71F883EAC69C}"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E00D4DC0-CA9D-448A-8607-34F8EB5545B3}">
      <dgm:prSet/>
      <dgm:spPr/>
      <dgm:t>
        <a:bodyPr/>
        <a:lstStyle/>
        <a:p>
          <a:r>
            <a:rPr lang="en-US" dirty="0" err="1"/>
            <a:t>Stemme</a:t>
          </a:r>
          <a:r>
            <a:rPr lang="en-US" dirty="0"/>
            <a:t> = </a:t>
          </a:r>
          <a:r>
            <a:rPr lang="en-US" dirty="0" err="1"/>
            <a:t>søknad</a:t>
          </a:r>
          <a:r>
            <a:rPr lang="en-US" dirty="0"/>
            <a:t> om </a:t>
          </a:r>
          <a:r>
            <a:rPr lang="en-US" dirty="0" err="1"/>
            <a:t>innføring</a:t>
          </a:r>
          <a:r>
            <a:rPr lang="en-US" dirty="0"/>
            <a:t> </a:t>
          </a:r>
          <a:r>
            <a:rPr lang="en-US" dirty="0" err="1"/>
            <a:t>i</a:t>
          </a:r>
          <a:r>
            <a:rPr lang="en-US" dirty="0"/>
            <a:t> </a:t>
          </a:r>
          <a:r>
            <a:rPr lang="en-US" dirty="0" err="1"/>
            <a:t>manntall</a:t>
          </a:r>
          <a:endParaRPr lang="en-US" dirty="0"/>
        </a:p>
      </dgm:t>
    </dgm:pt>
    <dgm:pt modelId="{BCE8726D-09D1-43D9-A9CD-989D20ECCAAC}" type="parTrans" cxnId="{54D4DBCC-D664-45BF-B186-628DB9AAB74D}">
      <dgm:prSet/>
      <dgm:spPr/>
      <dgm:t>
        <a:bodyPr/>
        <a:lstStyle/>
        <a:p>
          <a:endParaRPr lang="en-US"/>
        </a:p>
      </dgm:t>
    </dgm:pt>
    <dgm:pt modelId="{C774F020-C203-4C4C-AAB6-609446BCB49B}" type="sibTrans" cxnId="{54D4DBCC-D664-45BF-B186-628DB9AAB74D}">
      <dgm:prSet/>
      <dgm:spPr/>
      <dgm:t>
        <a:bodyPr/>
        <a:lstStyle/>
        <a:p>
          <a:endParaRPr lang="en-US"/>
        </a:p>
      </dgm:t>
    </dgm:pt>
    <dgm:pt modelId="{48625BE7-4862-499A-B041-0096F2F7E2CF}">
      <dgm:prSet/>
      <dgm:spPr/>
      <dgm:t>
        <a:bodyPr/>
        <a:lstStyle/>
        <a:p>
          <a:r>
            <a:rPr lang="en-US" dirty="0" err="1"/>
            <a:t>Brevstemmer</a:t>
          </a:r>
          <a:r>
            <a:rPr lang="en-US" dirty="0"/>
            <a:t> </a:t>
          </a:r>
          <a:r>
            <a:rPr lang="en-US" dirty="0" err="1"/>
            <a:t>prøves</a:t>
          </a:r>
          <a:r>
            <a:rPr lang="en-US" dirty="0"/>
            <a:t> </a:t>
          </a:r>
          <a:r>
            <a:rPr lang="en-US" dirty="0" err="1"/>
            <a:t>til</a:t>
          </a:r>
          <a:r>
            <a:rPr lang="en-US" dirty="0"/>
            <a:t> </a:t>
          </a:r>
          <a:r>
            <a:rPr lang="en-US" dirty="0" err="1"/>
            <a:t>slutt</a:t>
          </a:r>
          <a:endParaRPr lang="en-US" dirty="0"/>
        </a:p>
      </dgm:t>
    </dgm:pt>
    <dgm:pt modelId="{5687B0A3-46B7-48A5-95AE-E372A84DEB49}" type="parTrans" cxnId="{165FBAC1-DF18-4333-9CAB-84DBCD3EADD9}">
      <dgm:prSet/>
      <dgm:spPr/>
      <dgm:t>
        <a:bodyPr/>
        <a:lstStyle/>
        <a:p>
          <a:endParaRPr lang="en-US"/>
        </a:p>
      </dgm:t>
    </dgm:pt>
    <dgm:pt modelId="{D013A294-9EA5-4150-9449-D4B1AC5A55E7}" type="sibTrans" cxnId="{165FBAC1-DF18-4333-9CAB-84DBCD3EADD9}">
      <dgm:prSet/>
      <dgm:spPr/>
      <dgm:t>
        <a:bodyPr/>
        <a:lstStyle/>
        <a:p>
          <a:endParaRPr lang="en-US"/>
        </a:p>
      </dgm:t>
    </dgm:pt>
    <dgm:pt modelId="{53BDC23F-C12A-49AC-9D79-898A4D4CBAE6}">
      <dgm:prSet/>
      <dgm:spPr/>
      <dgm:t>
        <a:bodyPr/>
        <a:lstStyle/>
        <a:p>
          <a:r>
            <a:rPr lang="nb-NO" dirty="0"/>
            <a:t>Tilgang til folkeregisteret</a:t>
          </a:r>
        </a:p>
      </dgm:t>
    </dgm:pt>
    <dgm:pt modelId="{932C02D4-57CF-42FB-886D-FEB4211009CE}" type="parTrans" cxnId="{21809588-1DDD-4BC6-9444-2E348F814C89}">
      <dgm:prSet/>
      <dgm:spPr/>
      <dgm:t>
        <a:bodyPr/>
        <a:lstStyle/>
        <a:p>
          <a:endParaRPr lang="nb-NO"/>
        </a:p>
      </dgm:t>
    </dgm:pt>
    <dgm:pt modelId="{CA6EA7E6-1426-4DAA-9C09-6C39A0137EAE}" type="sibTrans" cxnId="{21809588-1DDD-4BC6-9444-2E348F814C89}">
      <dgm:prSet/>
      <dgm:spPr/>
      <dgm:t>
        <a:bodyPr/>
        <a:lstStyle/>
        <a:p>
          <a:endParaRPr lang="nb-NO"/>
        </a:p>
      </dgm:t>
    </dgm:pt>
    <dgm:pt modelId="{6B7D5238-E522-4058-AA49-D84ECB6784B8}" type="pres">
      <dgm:prSet presAssocID="{D1EB518B-D9C7-4340-AB69-71F883EAC69C}" presName="hierChild1" presStyleCnt="0">
        <dgm:presLayoutVars>
          <dgm:chPref val="1"/>
          <dgm:dir/>
          <dgm:animOne val="branch"/>
          <dgm:animLvl val="lvl"/>
          <dgm:resizeHandles/>
        </dgm:presLayoutVars>
      </dgm:prSet>
      <dgm:spPr/>
    </dgm:pt>
    <dgm:pt modelId="{B4D7D0CB-B2FC-482F-A374-34B3BC329643}" type="pres">
      <dgm:prSet presAssocID="{E00D4DC0-CA9D-448A-8607-34F8EB5545B3}" presName="hierRoot1" presStyleCnt="0"/>
      <dgm:spPr/>
    </dgm:pt>
    <dgm:pt modelId="{BD504E3C-015B-4686-A62C-BC9CF9169C98}" type="pres">
      <dgm:prSet presAssocID="{E00D4DC0-CA9D-448A-8607-34F8EB5545B3}" presName="composite" presStyleCnt="0"/>
      <dgm:spPr/>
    </dgm:pt>
    <dgm:pt modelId="{F0F02DBD-1F74-462F-96EB-ED930D322D49}" type="pres">
      <dgm:prSet presAssocID="{E00D4DC0-CA9D-448A-8607-34F8EB5545B3}" presName="background" presStyleLbl="node0" presStyleIdx="0" presStyleCnt="3"/>
      <dgm:spPr/>
    </dgm:pt>
    <dgm:pt modelId="{FD858538-A92C-4820-9183-0D797AB554D7}" type="pres">
      <dgm:prSet presAssocID="{E00D4DC0-CA9D-448A-8607-34F8EB5545B3}" presName="text" presStyleLbl="fgAcc0" presStyleIdx="0" presStyleCnt="3">
        <dgm:presLayoutVars>
          <dgm:chPref val="3"/>
        </dgm:presLayoutVars>
      </dgm:prSet>
      <dgm:spPr/>
    </dgm:pt>
    <dgm:pt modelId="{ACBF3951-086E-4417-9416-41C149EE4CC0}" type="pres">
      <dgm:prSet presAssocID="{E00D4DC0-CA9D-448A-8607-34F8EB5545B3}" presName="hierChild2" presStyleCnt="0"/>
      <dgm:spPr/>
    </dgm:pt>
    <dgm:pt modelId="{13A0ADA6-76BE-4F03-8E24-AB7989242002}" type="pres">
      <dgm:prSet presAssocID="{48625BE7-4862-499A-B041-0096F2F7E2CF}" presName="hierRoot1" presStyleCnt="0"/>
      <dgm:spPr/>
    </dgm:pt>
    <dgm:pt modelId="{F8531534-32E1-4234-AB0B-06ABED967B07}" type="pres">
      <dgm:prSet presAssocID="{48625BE7-4862-499A-B041-0096F2F7E2CF}" presName="composite" presStyleCnt="0"/>
      <dgm:spPr/>
    </dgm:pt>
    <dgm:pt modelId="{E7CE2EBA-5937-47F5-9E8C-C7774E8F8A16}" type="pres">
      <dgm:prSet presAssocID="{48625BE7-4862-499A-B041-0096F2F7E2CF}" presName="background" presStyleLbl="node0" presStyleIdx="1" presStyleCnt="3"/>
      <dgm:spPr/>
    </dgm:pt>
    <dgm:pt modelId="{BD7A1A67-A0A3-4A94-BF69-098EABDF3675}" type="pres">
      <dgm:prSet presAssocID="{48625BE7-4862-499A-B041-0096F2F7E2CF}" presName="text" presStyleLbl="fgAcc0" presStyleIdx="1" presStyleCnt="3" custLinFactX="9968" custLinFactNeighborX="100000" custLinFactNeighborY="816">
        <dgm:presLayoutVars>
          <dgm:chPref val="3"/>
        </dgm:presLayoutVars>
      </dgm:prSet>
      <dgm:spPr/>
    </dgm:pt>
    <dgm:pt modelId="{D1A26391-75B3-443D-B0FB-2F49D487F567}" type="pres">
      <dgm:prSet presAssocID="{48625BE7-4862-499A-B041-0096F2F7E2CF}" presName="hierChild2" presStyleCnt="0"/>
      <dgm:spPr/>
    </dgm:pt>
    <dgm:pt modelId="{AC32E1F1-1E6C-44F1-9BE6-8CFC2BA493B9}" type="pres">
      <dgm:prSet presAssocID="{53BDC23F-C12A-49AC-9D79-898A4D4CBAE6}" presName="hierRoot1" presStyleCnt="0"/>
      <dgm:spPr/>
    </dgm:pt>
    <dgm:pt modelId="{88A26F90-6114-4690-8FE9-4D9F12162791}" type="pres">
      <dgm:prSet presAssocID="{53BDC23F-C12A-49AC-9D79-898A4D4CBAE6}" presName="composite" presStyleCnt="0"/>
      <dgm:spPr/>
    </dgm:pt>
    <dgm:pt modelId="{18A9D4D5-D218-449F-B897-E71A6B48AADE}" type="pres">
      <dgm:prSet presAssocID="{53BDC23F-C12A-49AC-9D79-898A4D4CBAE6}" presName="background" presStyleLbl="node0" presStyleIdx="2" presStyleCnt="3"/>
      <dgm:spPr/>
    </dgm:pt>
    <dgm:pt modelId="{DE0C5514-91E2-438E-9DD4-3B9367CD2963}" type="pres">
      <dgm:prSet presAssocID="{53BDC23F-C12A-49AC-9D79-898A4D4CBAE6}" presName="text" presStyleLbl="fgAcc0" presStyleIdx="2" presStyleCnt="3" custLinFactX="-28273" custLinFactNeighborX="-100000" custLinFactNeighborY="816">
        <dgm:presLayoutVars>
          <dgm:chPref val="3"/>
        </dgm:presLayoutVars>
      </dgm:prSet>
      <dgm:spPr/>
    </dgm:pt>
    <dgm:pt modelId="{E1C91961-8391-4741-96D7-D72D6108B61A}" type="pres">
      <dgm:prSet presAssocID="{53BDC23F-C12A-49AC-9D79-898A4D4CBAE6}" presName="hierChild2" presStyleCnt="0"/>
      <dgm:spPr/>
    </dgm:pt>
  </dgm:ptLst>
  <dgm:cxnLst>
    <dgm:cxn modelId="{722E8061-F54A-470C-839B-0B4FD18FDE84}" type="presOf" srcId="{D1EB518B-D9C7-4340-AB69-71F883EAC69C}" destId="{6B7D5238-E522-4058-AA49-D84ECB6784B8}" srcOrd="0" destOrd="0" presId="urn:microsoft.com/office/officeart/2005/8/layout/hierarchy1"/>
    <dgm:cxn modelId="{37CB5D67-409B-4D4F-890F-C965A436DEB9}" type="presOf" srcId="{48625BE7-4862-499A-B041-0096F2F7E2CF}" destId="{BD7A1A67-A0A3-4A94-BF69-098EABDF3675}" srcOrd="0" destOrd="0" presId="urn:microsoft.com/office/officeart/2005/8/layout/hierarchy1"/>
    <dgm:cxn modelId="{ABDC257D-163B-49A8-A926-A3BCAA550F03}" type="presOf" srcId="{E00D4DC0-CA9D-448A-8607-34F8EB5545B3}" destId="{FD858538-A92C-4820-9183-0D797AB554D7}" srcOrd="0" destOrd="0" presId="urn:microsoft.com/office/officeart/2005/8/layout/hierarchy1"/>
    <dgm:cxn modelId="{21809588-1DDD-4BC6-9444-2E348F814C89}" srcId="{D1EB518B-D9C7-4340-AB69-71F883EAC69C}" destId="{53BDC23F-C12A-49AC-9D79-898A4D4CBAE6}" srcOrd="2" destOrd="0" parTransId="{932C02D4-57CF-42FB-886D-FEB4211009CE}" sibTransId="{CA6EA7E6-1426-4DAA-9C09-6C39A0137EAE}"/>
    <dgm:cxn modelId="{165FBAC1-DF18-4333-9CAB-84DBCD3EADD9}" srcId="{D1EB518B-D9C7-4340-AB69-71F883EAC69C}" destId="{48625BE7-4862-499A-B041-0096F2F7E2CF}" srcOrd="1" destOrd="0" parTransId="{5687B0A3-46B7-48A5-95AE-E372A84DEB49}" sibTransId="{D013A294-9EA5-4150-9449-D4B1AC5A55E7}"/>
    <dgm:cxn modelId="{54D4DBCC-D664-45BF-B186-628DB9AAB74D}" srcId="{D1EB518B-D9C7-4340-AB69-71F883EAC69C}" destId="{E00D4DC0-CA9D-448A-8607-34F8EB5545B3}" srcOrd="0" destOrd="0" parTransId="{BCE8726D-09D1-43D9-A9CD-989D20ECCAAC}" sibTransId="{C774F020-C203-4C4C-AAB6-609446BCB49B}"/>
    <dgm:cxn modelId="{6FDCA5E3-A5E2-4C5A-B15B-9ABD6E340383}" type="presOf" srcId="{53BDC23F-C12A-49AC-9D79-898A4D4CBAE6}" destId="{DE0C5514-91E2-438E-9DD4-3B9367CD2963}" srcOrd="0" destOrd="0" presId="urn:microsoft.com/office/officeart/2005/8/layout/hierarchy1"/>
    <dgm:cxn modelId="{4ADF590C-13C9-4E4C-AECB-07406ABD8349}" type="presParOf" srcId="{6B7D5238-E522-4058-AA49-D84ECB6784B8}" destId="{B4D7D0CB-B2FC-482F-A374-34B3BC329643}" srcOrd="0" destOrd="0" presId="urn:microsoft.com/office/officeart/2005/8/layout/hierarchy1"/>
    <dgm:cxn modelId="{CA100FB4-699C-4B9F-BDB3-4D4E8F120356}" type="presParOf" srcId="{B4D7D0CB-B2FC-482F-A374-34B3BC329643}" destId="{BD504E3C-015B-4686-A62C-BC9CF9169C98}" srcOrd="0" destOrd="0" presId="urn:microsoft.com/office/officeart/2005/8/layout/hierarchy1"/>
    <dgm:cxn modelId="{1F04CCDD-CF98-423A-9501-733B62CB51E7}" type="presParOf" srcId="{BD504E3C-015B-4686-A62C-BC9CF9169C98}" destId="{F0F02DBD-1F74-462F-96EB-ED930D322D49}" srcOrd="0" destOrd="0" presId="urn:microsoft.com/office/officeart/2005/8/layout/hierarchy1"/>
    <dgm:cxn modelId="{D828373D-ED0B-4391-A3D4-3FB45F487F33}" type="presParOf" srcId="{BD504E3C-015B-4686-A62C-BC9CF9169C98}" destId="{FD858538-A92C-4820-9183-0D797AB554D7}" srcOrd="1" destOrd="0" presId="urn:microsoft.com/office/officeart/2005/8/layout/hierarchy1"/>
    <dgm:cxn modelId="{1E0BBA5C-EFCE-48E5-A750-0E56E7569F27}" type="presParOf" srcId="{B4D7D0CB-B2FC-482F-A374-34B3BC329643}" destId="{ACBF3951-086E-4417-9416-41C149EE4CC0}" srcOrd="1" destOrd="0" presId="urn:microsoft.com/office/officeart/2005/8/layout/hierarchy1"/>
    <dgm:cxn modelId="{B5CD1DC4-B064-49CC-995D-15E23AC79C8F}" type="presParOf" srcId="{6B7D5238-E522-4058-AA49-D84ECB6784B8}" destId="{13A0ADA6-76BE-4F03-8E24-AB7989242002}" srcOrd="1" destOrd="0" presId="urn:microsoft.com/office/officeart/2005/8/layout/hierarchy1"/>
    <dgm:cxn modelId="{A0C82174-38EB-443C-B64D-8C7D1A1923B3}" type="presParOf" srcId="{13A0ADA6-76BE-4F03-8E24-AB7989242002}" destId="{F8531534-32E1-4234-AB0B-06ABED967B07}" srcOrd="0" destOrd="0" presId="urn:microsoft.com/office/officeart/2005/8/layout/hierarchy1"/>
    <dgm:cxn modelId="{74658F56-E47C-4DAE-9DAF-C84A4485EE86}" type="presParOf" srcId="{F8531534-32E1-4234-AB0B-06ABED967B07}" destId="{E7CE2EBA-5937-47F5-9E8C-C7774E8F8A16}" srcOrd="0" destOrd="0" presId="urn:microsoft.com/office/officeart/2005/8/layout/hierarchy1"/>
    <dgm:cxn modelId="{FE1DDBE5-78B9-44E3-8D3D-C92F27D2BB2B}" type="presParOf" srcId="{F8531534-32E1-4234-AB0B-06ABED967B07}" destId="{BD7A1A67-A0A3-4A94-BF69-098EABDF3675}" srcOrd="1" destOrd="0" presId="urn:microsoft.com/office/officeart/2005/8/layout/hierarchy1"/>
    <dgm:cxn modelId="{4B3B66F6-4B3D-4707-8661-8EF6BB7E7D14}" type="presParOf" srcId="{13A0ADA6-76BE-4F03-8E24-AB7989242002}" destId="{D1A26391-75B3-443D-B0FB-2F49D487F567}" srcOrd="1" destOrd="0" presId="urn:microsoft.com/office/officeart/2005/8/layout/hierarchy1"/>
    <dgm:cxn modelId="{E1A44AEA-B3EF-4181-BB08-D8EFCE5ACEFF}" type="presParOf" srcId="{6B7D5238-E522-4058-AA49-D84ECB6784B8}" destId="{AC32E1F1-1E6C-44F1-9BE6-8CFC2BA493B9}" srcOrd="2" destOrd="0" presId="urn:microsoft.com/office/officeart/2005/8/layout/hierarchy1"/>
    <dgm:cxn modelId="{6061545D-C1BD-4F70-AF1A-A7FFF9406961}" type="presParOf" srcId="{AC32E1F1-1E6C-44F1-9BE6-8CFC2BA493B9}" destId="{88A26F90-6114-4690-8FE9-4D9F12162791}" srcOrd="0" destOrd="0" presId="urn:microsoft.com/office/officeart/2005/8/layout/hierarchy1"/>
    <dgm:cxn modelId="{9E302976-193D-46C0-805D-CEACA0DD69F5}" type="presParOf" srcId="{88A26F90-6114-4690-8FE9-4D9F12162791}" destId="{18A9D4D5-D218-449F-B897-E71A6B48AADE}" srcOrd="0" destOrd="0" presId="urn:microsoft.com/office/officeart/2005/8/layout/hierarchy1"/>
    <dgm:cxn modelId="{ABA6C0A2-AB66-4447-9D35-2C8AACCCB61D}" type="presParOf" srcId="{88A26F90-6114-4690-8FE9-4D9F12162791}" destId="{DE0C5514-91E2-438E-9DD4-3B9367CD2963}" srcOrd="1" destOrd="0" presId="urn:microsoft.com/office/officeart/2005/8/layout/hierarchy1"/>
    <dgm:cxn modelId="{A43D6394-09E2-4A12-AE19-59E209EBF70E}" type="presParOf" srcId="{AC32E1F1-1E6C-44F1-9BE6-8CFC2BA493B9}" destId="{E1C91961-8391-4741-96D7-D72D6108B6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2D2D0-D6D2-4086-9BEB-70F96B986B6F}">
      <dsp:nvSpPr>
        <dsp:cNvPr id="0" name=""/>
        <dsp:cNvSpPr/>
      </dsp:nvSpPr>
      <dsp:spPr>
        <a:xfrm>
          <a:off x="0" y="1090968"/>
          <a:ext cx="3215706" cy="16078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Riksvalgsstyret</a:t>
          </a:r>
          <a:endParaRPr lang="en-US" sz="2800" kern="1200" dirty="0"/>
        </a:p>
      </dsp:txBody>
      <dsp:txXfrm>
        <a:off x="47092" y="1138060"/>
        <a:ext cx="3121522" cy="1513669"/>
      </dsp:txXfrm>
    </dsp:sp>
    <dsp:sp modelId="{CDD96F54-8011-49DA-9078-9A5D213E0093}">
      <dsp:nvSpPr>
        <dsp:cNvPr id="0" name=""/>
        <dsp:cNvSpPr/>
      </dsp:nvSpPr>
      <dsp:spPr>
        <a:xfrm>
          <a:off x="4021007" y="1090968"/>
          <a:ext cx="3215706" cy="16078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Distriktsvalgsstyret</a:t>
          </a:r>
          <a:endParaRPr lang="en-US" sz="2800" kern="1200" dirty="0"/>
        </a:p>
      </dsp:txBody>
      <dsp:txXfrm>
        <a:off x="4068099" y="1138060"/>
        <a:ext cx="3121522" cy="1513669"/>
      </dsp:txXfrm>
    </dsp:sp>
    <dsp:sp modelId="{85AFE577-959C-4507-80FB-46992FC41A38}">
      <dsp:nvSpPr>
        <dsp:cNvPr id="0" name=""/>
        <dsp:cNvSpPr/>
      </dsp:nvSpPr>
      <dsp:spPr>
        <a:xfrm>
          <a:off x="8040641" y="1090968"/>
          <a:ext cx="3215706" cy="160785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Fylkesvalgsstyret</a:t>
          </a:r>
          <a:endParaRPr lang="en-US" sz="2800" kern="1200" dirty="0"/>
        </a:p>
      </dsp:txBody>
      <dsp:txXfrm>
        <a:off x="8087733" y="1138060"/>
        <a:ext cx="3121522" cy="15136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32963-4A5F-4F75-80A8-BD4EA6DA2984}">
      <dsp:nvSpPr>
        <dsp:cNvPr id="0" name=""/>
        <dsp:cNvSpPr/>
      </dsp:nvSpPr>
      <dsp:spPr>
        <a:xfrm>
          <a:off x="1039984" y="603651"/>
          <a:ext cx="1474996" cy="14749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B02A3-DE16-42E4-86F8-659AB8D50772}">
      <dsp:nvSpPr>
        <dsp:cNvPr id="0" name=""/>
        <dsp:cNvSpPr/>
      </dsp:nvSpPr>
      <dsp:spPr>
        <a:xfrm>
          <a:off x="138597" y="2466139"/>
          <a:ext cx="3277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err="1"/>
            <a:t>Antall</a:t>
          </a:r>
          <a:r>
            <a:rPr lang="en-US" sz="2400" kern="1200" dirty="0"/>
            <a:t> </a:t>
          </a:r>
          <a:r>
            <a:rPr lang="en-US" sz="2400" kern="1200" dirty="0" err="1"/>
            <a:t>underskrifter</a:t>
          </a:r>
          <a:endParaRPr lang="en-US" sz="2400" kern="1200" dirty="0"/>
        </a:p>
      </dsp:txBody>
      <dsp:txXfrm>
        <a:off x="138597" y="2466139"/>
        <a:ext cx="3277769" cy="720000"/>
      </dsp:txXfrm>
    </dsp:sp>
    <dsp:sp modelId="{51DB19E8-A05B-4F52-973C-5D3B2973439E}">
      <dsp:nvSpPr>
        <dsp:cNvPr id="0" name=""/>
        <dsp:cNvSpPr/>
      </dsp:nvSpPr>
      <dsp:spPr>
        <a:xfrm>
          <a:off x="4891362" y="603651"/>
          <a:ext cx="1474996" cy="14749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3BCFF0-C15F-4EF4-BA84-BE2E80A716B8}">
      <dsp:nvSpPr>
        <dsp:cNvPr id="0" name=""/>
        <dsp:cNvSpPr/>
      </dsp:nvSpPr>
      <dsp:spPr>
        <a:xfrm>
          <a:off x="3989976" y="2466139"/>
          <a:ext cx="3277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 </a:t>
          </a:r>
          <a:r>
            <a:rPr lang="en-US" sz="2400" kern="1200" dirty="0" err="1"/>
            <a:t>Tillitsvalgte</a:t>
          </a:r>
          <a:r>
            <a:rPr lang="en-US" sz="2400" kern="1200" dirty="0"/>
            <a:t> </a:t>
          </a:r>
          <a:r>
            <a:rPr lang="en-US" sz="2400" kern="1200" dirty="0" err="1"/>
            <a:t>og</a:t>
          </a:r>
          <a:r>
            <a:rPr lang="en-US" sz="2400" kern="1200" dirty="0"/>
            <a:t> </a:t>
          </a:r>
          <a:r>
            <a:rPr lang="en-US" sz="2400" kern="1200" dirty="0" err="1"/>
            <a:t>tillitsutvalg</a:t>
          </a:r>
          <a:endParaRPr lang="en-US" sz="2400" kern="1200" dirty="0"/>
        </a:p>
      </dsp:txBody>
      <dsp:txXfrm>
        <a:off x="3989976" y="2466139"/>
        <a:ext cx="3277769" cy="720000"/>
      </dsp:txXfrm>
    </dsp:sp>
    <dsp:sp modelId="{60D7D7D7-9ED0-4AEE-8F85-CF4039245D51}">
      <dsp:nvSpPr>
        <dsp:cNvPr id="0" name=""/>
        <dsp:cNvSpPr/>
      </dsp:nvSpPr>
      <dsp:spPr>
        <a:xfrm>
          <a:off x="8742741" y="603651"/>
          <a:ext cx="1474996" cy="147499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A31D90-8AE2-4984-BB37-3D729A4C7A40}">
      <dsp:nvSpPr>
        <dsp:cNvPr id="0" name=""/>
        <dsp:cNvSpPr/>
      </dsp:nvSpPr>
      <dsp:spPr>
        <a:xfrm>
          <a:off x="7841355" y="2466139"/>
          <a:ext cx="32777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err="1"/>
            <a:t>Behandling</a:t>
          </a:r>
          <a:r>
            <a:rPr lang="en-US" sz="2400" kern="1200" dirty="0"/>
            <a:t> av  </a:t>
          </a:r>
          <a:r>
            <a:rPr lang="en-US" sz="2400" kern="1200" dirty="0" err="1"/>
            <a:t>listeforslag</a:t>
          </a:r>
          <a:endParaRPr lang="en-US" sz="2400" kern="1200" dirty="0"/>
        </a:p>
      </dsp:txBody>
      <dsp:txXfrm>
        <a:off x="7841355" y="2466139"/>
        <a:ext cx="327776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2881D-2A4F-4249-84DE-8545EA8403DD}">
      <dsp:nvSpPr>
        <dsp:cNvPr id="0" name=""/>
        <dsp:cNvSpPr/>
      </dsp:nvSpPr>
      <dsp:spPr>
        <a:xfrm>
          <a:off x="0" y="722509"/>
          <a:ext cx="3166234" cy="201055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01A6F1C-53AA-4739-8988-EF942F5A3582}">
      <dsp:nvSpPr>
        <dsp:cNvPr id="0" name=""/>
        <dsp:cNvSpPr/>
      </dsp:nvSpPr>
      <dsp:spPr>
        <a:xfrm>
          <a:off x="351803" y="1056722"/>
          <a:ext cx="3166234" cy="201055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Tilgjengelighet</a:t>
          </a:r>
          <a:r>
            <a:rPr lang="en-US" sz="3400" kern="1200" dirty="0"/>
            <a:t> </a:t>
          </a:r>
        </a:p>
      </dsp:txBody>
      <dsp:txXfrm>
        <a:off x="410690" y="1115609"/>
        <a:ext cx="3048460" cy="1892784"/>
      </dsp:txXfrm>
    </dsp:sp>
    <dsp:sp modelId="{33A1F127-DB3B-4A18-A21F-218BED5E7F6D}">
      <dsp:nvSpPr>
        <dsp:cNvPr id="0" name=""/>
        <dsp:cNvSpPr/>
      </dsp:nvSpPr>
      <dsp:spPr>
        <a:xfrm>
          <a:off x="3869841" y="722509"/>
          <a:ext cx="3166234" cy="201055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4D9700B-EC4D-44CF-83D5-604E00337139}">
      <dsp:nvSpPr>
        <dsp:cNvPr id="0" name=""/>
        <dsp:cNvSpPr/>
      </dsp:nvSpPr>
      <dsp:spPr>
        <a:xfrm>
          <a:off x="4221645" y="1056722"/>
          <a:ext cx="3166234" cy="201055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Leder</a:t>
          </a:r>
          <a:r>
            <a:rPr lang="en-US" sz="3400" kern="1200" dirty="0"/>
            <a:t> </a:t>
          </a:r>
          <a:r>
            <a:rPr lang="en-US" sz="3400" kern="1200" dirty="0" err="1"/>
            <a:t>og</a:t>
          </a:r>
          <a:r>
            <a:rPr lang="en-US" sz="3400" kern="1200" dirty="0"/>
            <a:t> </a:t>
          </a:r>
          <a:r>
            <a:rPr lang="en-US" sz="3400" kern="1200" dirty="0" err="1"/>
            <a:t>nestleder</a:t>
          </a:r>
          <a:r>
            <a:rPr lang="en-US" sz="3400" kern="1200" dirty="0"/>
            <a:t> </a:t>
          </a:r>
        </a:p>
      </dsp:txBody>
      <dsp:txXfrm>
        <a:off x="4280532" y="1115609"/>
        <a:ext cx="3048460" cy="1892784"/>
      </dsp:txXfrm>
    </dsp:sp>
    <dsp:sp modelId="{1BBA193D-D7BB-4FA0-A901-FB7107017E0B}">
      <dsp:nvSpPr>
        <dsp:cNvPr id="0" name=""/>
        <dsp:cNvSpPr/>
      </dsp:nvSpPr>
      <dsp:spPr>
        <a:xfrm>
          <a:off x="7739683" y="722509"/>
          <a:ext cx="3166234" cy="201055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553AC8A-339F-4A25-BC87-E3D11385A26F}">
      <dsp:nvSpPr>
        <dsp:cNvPr id="0" name=""/>
        <dsp:cNvSpPr/>
      </dsp:nvSpPr>
      <dsp:spPr>
        <a:xfrm>
          <a:off x="8091487" y="1056722"/>
          <a:ext cx="3166234" cy="201055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Opptelling</a:t>
          </a:r>
          <a:endParaRPr lang="en-US" sz="3400" kern="1200" dirty="0"/>
        </a:p>
      </dsp:txBody>
      <dsp:txXfrm>
        <a:off x="8150374" y="1115609"/>
        <a:ext cx="3048460" cy="1892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52B2B-1666-4F98-A772-34EE0F17276C}">
      <dsp:nvSpPr>
        <dsp:cNvPr id="0" name=""/>
        <dsp:cNvSpPr/>
      </dsp:nvSpPr>
      <dsp:spPr>
        <a:xfrm>
          <a:off x="795793" y="1739"/>
          <a:ext cx="1886385" cy="1299719"/>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9287FA-84A7-4BDC-9372-149C47F72AE2}">
      <dsp:nvSpPr>
        <dsp:cNvPr id="0" name=""/>
        <dsp:cNvSpPr/>
      </dsp:nvSpPr>
      <dsp:spPr>
        <a:xfrm>
          <a:off x="795793" y="1301458"/>
          <a:ext cx="1886385" cy="69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nb-NO" sz="2400" kern="1200" dirty="0"/>
            <a:t>Per lokale</a:t>
          </a:r>
        </a:p>
      </dsp:txBody>
      <dsp:txXfrm>
        <a:off x="795793" y="1301458"/>
        <a:ext cx="1886385" cy="699848"/>
      </dsp:txXfrm>
    </dsp:sp>
    <dsp:sp modelId="{2F0968F7-2C39-4B20-A3E4-CD7C9999666C}">
      <dsp:nvSpPr>
        <dsp:cNvPr id="0" name=""/>
        <dsp:cNvSpPr/>
      </dsp:nvSpPr>
      <dsp:spPr>
        <a:xfrm>
          <a:off x="2870896" y="1739"/>
          <a:ext cx="1886385" cy="1299719"/>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647E155-E764-4CA4-A8C3-230ED9F42EE1}">
      <dsp:nvSpPr>
        <dsp:cNvPr id="0" name=""/>
        <dsp:cNvSpPr/>
      </dsp:nvSpPr>
      <dsp:spPr>
        <a:xfrm>
          <a:off x="2870896" y="1301458"/>
          <a:ext cx="1886385" cy="69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nb-NO" sz="2400" kern="1200" dirty="0"/>
            <a:t>«Øvrige»</a:t>
          </a:r>
        </a:p>
      </dsp:txBody>
      <dsp:txXfrm>
        <a:off x="2870896" y="1301458"/>
        <a:ext cx="1886385" cy="699848"/>
      </dsp:txXfrm>
    </dsp:sp>
    <dsp:sp modelId="{ED57D768-ACB3-4D04-971E-135432A7543A}">
      <dsp:nvSpPr>
        <dsp:cNvPr id="0" name=""/>
        <dsp:cNvSpPr/>
      </dsp:nvSpPr>
      <dsp:spPr>
        <a:xfrm>
          <a:off x="652692" y="2189945"/>
          <a:ext cx="2172587" cy="1413860"/>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3000" b="-1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5452B9E-8993-44EF-BD9B-3FBFE22BDA67}">
      <dsp:nvSpPr>
        <dsp:cNvPr id="0" name=""/>
        <dsp:cNvSpPr/>
      </dsp:nvSpPr>
      <dsp:spPr>
        <a:xfrm>
          <a:off x="795793" y="3546736"/>
          <a:ext cx="1886385" cy="69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nb-NO" sz="2400" kern="1200" dirty="0"/>
            <a:t>Tvilsomme</a:t>
          </a:r>
        </a:p>
      </dsp:txBody>
      <dsp:txXfrm>
        <a:off x="795793" y="3546736"/>
        <a:ext cx="1886385" cy="699848"/>
      </dsp:txXfrm>
    </dsp:sp>
    <dsp:sp modelId="{37D2180E-E518-42AC-B213-21EA84A350FF}">
      <dsp:nvSpPr>
        <dsp:cNvPr id="0" name=""/>
        <dsp:cNvSpPr/>
      </dsp:nvSpPr>
      <dsp:spPr>
        <a:xfrm>
          <a:off x="3013997" y="2218481"/>
          <a:ext cx="1886385" cy="1299719"/>
        </a:xfrm>
        <a:prstGeom prst="roundRect">
          <a:avLst/>
        </a:prstGeom>
        <a:blipFill dpi="0" rotWithShape="1">
          <a:blip xmlns:r="http://schemas.openxmlformats.org/officeDocument/2006/relationships" r:embed="rId7">
            <a:alphaModFix amt="0"/>
          </a:blip>
          <a:srcRect/>
          <a:tile tx="0" ty="0" sx="100000" sy="100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B70344-5F08-42F6-B6E5-D1FED30BC92C}">
      <dsp:nvSpPr>
        <dsp:cNvPr id="0" name=""/>
        <dsp:cNvSpPr/>
      </dsp:nvSpPr>
      <dsp:spPr>
        <a:xfrm>
          <a:off x="3013997" y="3518200"/>
          <a:ext cx="1886385" cy="699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endParaRPr lang="nb-NO" sz="2400" kern="1200" dirty="0"/>
        </a:p>
      </dsp:txBody>
      <dsp:txXfrm>
        <a:off x="3013997" y="3518200"/>
        <a:ext cx="1886385" cy="6998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F6E1B-86B5-4915-A5C0-BE35D3788D21}">
      <dsp:nvSpPr>
        <dsp:cNvPr id="0" name=""/>
        <dsp:cNvSpPr/>
      </dsp:nvSpPr>
      <dsp:spPr>
        <a:xfrm>
          <a:off x="2453819" y="1507844"/>
          <a:ext cx="1292438" cy="129243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nb-NO" sz="2700" kern="1200" dirty="0"/>
            <a:t>Øvrige</a:t>
          </a:r>
        </a:p>
      </dsp:txBody>
      <dsp:txXfrm>
        <a:off x="2516911" y="1570936"/>
        <a:ext cx="1166254" cy="1166254"/>
      </dsp:txXfrm>
    </dsp:sp>
    <dsp:sp modelId="{3F6FC971-7E6F-46C1-8E3C-F320BED2D6A4}">
      <dsp:nvSpPr>
        <dsp:cNvPr id="0" name=""/>
        <dsp:cNvSpPr/>
      </dsp:nvSpPr>
      <dsp:spPr>
        <a:xfrm rot="16200000">
          <a:off x="2779268" y="1187074"/>
          <a:ext cx="641540" cy="0"/>
        </a:xfrm>
        <a:custGeom>
          <a:avLst/>
          <a:gdLst/>
          <a:ahLst/>
          <a:cxnLst/>
          <a:rect l="0" t="0" r="0" b="0"/>
          <a:pathLst>
            <a:path>
              <a:moveTo>
                <a:pt x="0" y="0"/>
              </a:moveTo>
              <a:lnTo>
                <a:pt x="64154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3D01E5-6AD7-4D74-BA73-5B6CDCE5FB3C}">
      <dsp:nvSpPr>
        <dsp:cNvPr id="0" name=""/>
        <dsp:cNvSpPr/>
      </dsp:nvSpPr>
      <dsp:spPr>
        <a:xfrm>
          <a:off x="2667072" y="370"/>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nb-NO" sz="1200" kern="1200" dirty="0"/>
            <a:t>Fra andre kommuner</a:t>
          </a:r>
        </a:p>
      </dsp:txBody>
      <dsp:txXfrm>
        <a:off x="2709343" y="42641"/>
        <a:ext cx="781391" cy="781391"/>
      </dsp:txXfrm>
    </dsp:sp>
    <dsp:sp modelId="{4BDB890D-50BB-4C14-B150-641F13C2BD8D}">
      <dsp:nvSpPr>
        <dsp:cNvPr id="0" name=""/>
        <dsp:cNvSpPr/>
      </dsp:nvSpPr>
      <dsp:spPr>
        <a:xfrm rot="19800000">
          <a:off x="3714466" y="1662321"/>
          <a:ext cx="474590" cy="0"/>
        </a:xfrm>
        <a:custGeom>
          <a:avLst/>
          <a:gdLst/>
          <a:ahLst/>
          <a:cxnLst/>
          <a:rect l="0" t="0" r="0" b="0"/>
          <a:pathLst>
            <a:path>
              <a:moveTo>
                <a:pt x="0" y="0"/>
              </a:moveTo>
              <a:lnTo>
                <a:pt x="47459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E76BC-7306-434A-A138-045B69D525B6}">
      <dsp:nvSpPr>
        <dsp:cNvPr id="0" name=""/>
        <dsp:cNvSpPr/>
      </dsp:nvSpPr>
      <dsp:spPr>
        <a:xfrm>
          <a:off x="4157265" y="860733"/>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nb-NO" sz="1000" kern="1200" dirty="0"/>
            <a:t>Institusjoner</a:t>
          </a:r>
        </a:p>
      </dsp:txBody>
      <dsp:txXfrm>
        <a:off x="4199536" y="903004"/>
        <a:ext cx="781391" cy="781391"/>
      </dsp:txXfrm>
    </dsp:sp>
    <dsp:sp modelId="{38954BD0-3544-4AE5-8065-00C8F2399980}">
      <dsp:nvSpPr>
        <dsp:cNvPr id="0" name=""/>
        <dsp:cNvSpPr/>
      </dsp:nvSpPr>
      <dsp:spPr>
        <a:xfrm rot="1800000">
          <a:off x="3714466" y="2645805"/>
          <a:ext cx="474590" cy="0"/>
        </a:xfrm>
        <a:custGeom>
          <a:avLst/>
          <a:gdLst/>
          <a:ahLst/>
          <a:cxnLst/>
          <a:rect l="0" t="0" r="0" b="0"/>
          <a:pathLst>
            <a:path>
              <a:moveTo>
                <a:pt x="0" y="0"/>
              </a:moveTo>
              <a:lnTo>
                <a:pt x="47459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FDF66-F2DF-46E6-A83A-88A4ABD4FD12}">
      <dsp:nvSpPr>
        <dsp:cNvPr id="0" name=""/>
        <dsp:cNvSpPr/>
      </dsp:nvSpPr>
      <dsp:spPr>
        <a:xfrm>
          <a:off x="4157265" y="2581459"/>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nb-NO" sz="1500" kern="1200" dirty="0"/>
            <a:t>Utenriks</a:t>
          </a:r>
        </a:p>
      </dsp:txBody>
      <dsp:txXfrm>
        <a:off x="4199536" y="2623730"/>
        <a:ext cx="781391" cy="781391"/>
      </dsp:txXfrm>
    </dsp:sp>
    <dsp:sp modelId="{1AEBA352-0EFA-47DA-BE14-B3F3A6A18EDD}">
      <dsp:nvSpPr>
        <dsp:cNvPr id="0" name=""/>
        <dsp:cNvSpPr/>
      </dsp:nvSpPr>
      <dsp:spPr>
        <a:xfrm rot="5400000">
          <a:off x="2779268" y="3121052"/>
          <a:ext cx="641540" cy="0"/>
        </a:xfrm>
        <a:custGeom>
          <a:avLst/>
          <a:gdLst/>
          <a:ahLst/>
          <a:cxnLst/>
          <a:rect l="0" t="0" r="0" b="0"/>
          <a:pathLst>
            <a:path>
              <a:moveTo>
                <a:pt x="0" y="0"/>
              </a:moveTo>
              <a:lnTo>
                <a:pt x="64154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0BADC3-D736-42D3-9E27-07F021177042}">
      <dsp:nvSpPr>
        <dsp:cNvPr id="0" name=""/>
        <dsp:cNvSpPr/>
      </dsp:nvSpPr>
      <dsp:spPr>
        <a:xfrm>
          <a:off x="2667072" y="3441823"/>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nb-NO" sz="900" kern="1200" dirty="0"/>
            <a:t>Ambulerende </a:t>
          </a:r>
        </a:p>
      </dsp:txBody>
      <dsp:txXfrm>
        <a:off x="2709343" y="3484094"/>
        <a:ext cx="781391" cy="781391"/>
      </dsp:txXfrm>
    </dsp:sp>
    <dsp:sp modelId="{7AE0196D-B589-4869-B6D4-72397C9C9DBE}">
      <dsp:nvSpPr>
        <dsp:cNvPr id="0" name=""/>
        <dsp:cNvSpPr/>
      </dsp:nvSpPr>
      <dsp:spPr>
        <a:xfrm rot="9000000">
          <a:off x="2011021" y="2645805"/>
          <a:ext cx="474590" cy="0"/>
        </a:xfrm>
        <a:custGeom>
          <a:avLst/>
          <a:gdLst/>
          <a:ahLst/>
          <a:cxnLst/>
          <a:rect l="0" t="0" r="0" b="0"/>
          <a:pathLst>
            <a:path>
              <a:moveTo>
                <a:pt x="0" y="0"/>
              </a:moveTo>
              <a:lnTo>
                <a:pt x="47459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CBCEBB-78BF-4CB3-BAD7-4B289E13D7E4}">
      <dsp:nvSpPr>
        <dsp:cNvPr id="0" name=""/>
        <dsp:cNvSpPr/>
      </dsp:nvSpPr>
      <dsp:spPr>
        <a:xfrm>
          <a:off x="1176879" y="2581459"/>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nb-NO" sz="1300" kern="1200" dirty="0"/>
            <a:t>Konvolutt</a:t>
          </a:r>
        </a:p>
      </dsp:txBody>
      <dsp:txXfrm>
        <a:off x="1219150" y="2623730"/>
        <a:ext cx="781391" cy="781391"/>
      </dsp:txXfrm>
    </dsp:sp>
    <dsp:sp modelId="{510E713D-C818-42F9-9810-DAA189F0DA38}">
      <dsp:nvSpPr>
        <dsp:cNvPr id="0" name=""/>
        <dsp:cNvSpPr/>
      </dsp:nvSpPr>
      <dsp:spPr>
        <a:xfrm rot="12600000">
          <a:off x="2011021" y="1662321"/>
          <a:ext cx="474590" cy="0"/>
        </a:xfrm>
        <a:custGeom>
          <a:avLst/>
          <a:gdLst/>
          <a:ahLst/>
          <a:cxnLst/>
          <a:rect l="0" t="0" r="0" b="0"/>
          <a:pathLst>
            <a:path>
              <a:moveTo>
                <a:pt x="0" y="0"/>
              </a:moveTo>
              <a:lnTo>
                <a:pt x="474590"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167F0B-DD75-479B-BFB1-DB4BF53F0984}">
      <dsp:nvSpPr>
        <dsp:cNvPr id="0" name=""/>
        <dsp:cNvSpPr/>
      </dsp:nvSpPr>
      <dsp:spPr>
        <a:xfrm>
          <a:off x="1176879" y="860733"/>
          <a:ext cx="865933" cy="8659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pPr>
          <a:r>
            <a:rPr lang="nb-NO" sz="900" kern="1200" dirty="0"/>
            <a:t>Tidligstemmer</a:t>
          </a:r>
        </a:p>
      </dsp:txBody>
      <dsp:txXfrm>
        <a:off x="1219150" y="903004"/>
        <a:ext cx="781391" cy="781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F6E1B-86B5-4915-A5C0-BE35D3788D21}">
      <dsp:nvSpPr>
        <dsp:cNvPr id="0" name=""/>
        <dsp:cNvSpPr/>
      </dsp:nvSpPr>
      <dsp:spPr>
        <a:xfrm>
          <a:off x="2610349" y="1087899"/>
          <a:ext cx="2250036" cy="177031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nb-NO" sz="3400" kern="1200" dirty="0"/>
            <a:t>Øvrige</a:t>
          </a:r>
        </a:p>
      </dsp:txBody>
      <dsp:txXfrm>
        <a:off x="2696769" y="1174319"/>
        <a:ext cx="2077196" cy="1597478"/>
      </dsp:txXfrm>
    </dsp:sp>
    <dsp:sp modelId="{3F6FC971-7E6F-46C1-8E3C-F320BED2D6A4}">
      <dsp:nvSpPr>
        <dsp:cNvPr id="0" name=""/>
        <dsp:cNvSpPr/>
      </dsp:nvSpPr>
      <dsp:spPr>
        <a:xfrm rot="10799987">
          <a:off x="2039428" y="1973064"/>
          <a:ext cx="570921" cy="0"/>
        </a:xfrm>
        <a:custGeom>
          <a:avLst/>
          <a:gdLst/>
          <a:ahLst/>
          <a:cxnLst/>
          <a:rect l="0" t="0" r="0" b="0"/>
          <a:pathLst>
            <a:path>
              <a:moveTo>
                <a:pt x="0" y="0"/>
              </a:moveTo>
              <a:lnTo>
                <a:pt x="570921"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3D01E5-6AD7-4D74-BA73-5B6CDCE5FB3C}">
      <dsp:nvSpPr>
        <dsp:cNvPr id="0" name=""/>
        <dsp:cNvSpPr/>
      </dsp:nvSpPr>
      <dsp:spPr>
        <a:xfrm>
          <a:off x="785558" y="1380124"/>
          <a:ext cx="1253869" cy="11858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nb-NO" sz="1600" kern="1200" dirty="0"/>
            <a:t>Beredskap</a:t>
          </a:r>
        </a:p>
      </dsp:txBody>
      <dsp:txXfrm>
        <a:off x="843448" y="1438014"/>
        <a:ext cx="1138089" cy="1070105"/>
      </dsp:txXfrm>
    </dsp:sp>
    <dsp:sp modelId="{7AE0196D-B589-4869-B6D4-72397C9C9DBE}">
      <dsp:nvSpPr>
        <dsp:cNvPr id="0" name=""/>
        <dsp:cNvSpPr/>
      </dsp:nvSpPr>
      <dsp:spPr>
        <a:xfrm rot="7">
          <a:off x="4860385" y="1973061"/>
          <a:ext cx="441975" cy="0"/>
        </a:xfrm>
        <a:custGeom>
          <a:avLst/>
          <a:gdLst/>
          <a:ahLst/>
          <a:cxnLst/>
          <a:rect l="0" t="0" r="0" b="0"/>
          <a:pathLst>
            <a:path>
              <a:moveTo>
                <a:pt x="0" y="0"/>
              </a:moveTo>
              <a:lnTo>
                <a:pt x="441975" y="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CBCEBB-78BF-4CB3-BAD7-4B289E13D7E4}">
      <dsp:nvSpPr>
        <dsp:cNvPr id="0" name=""/>
        <dsp:cNvSpPr/>
      </dsp:nvSpPr>
      <dsp:spPr>
        <a:xfrm>
          <a:off x="5302360" y="1372040"/>
          <a:ext cx="1372810" cy="120204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nb-NO" sz="1400" kern="1200" dirty="0"/>
            <a:t>Omslags-konvolutt</a:t>
          </a:r>
        </a:p>
      </dsp:txBody>
      <dsp:txXfrm>
        <a:off x="5361039" y="1430719"/>
        <a:ext cx="1255452" cy="10846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B5293-64CB-4FB1-BCA2-63A986C252B7}">
      <dsp:nvSpPr>
        <dsp:cNvPr id="0" name=""/>
        <dsp:cNvSpPr/>
      </dsp:nvSpPr>
      <dsp:spPr>
        <a:xfrm>
          <a:off x="0" y="0"/>
          <a:ext cx="3743379" cy="381158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D992A-0E0A-4901-B2F4-004A68A98224}">
      <dsp:nvSpPr>
        <dsp:cNvPr id="0" name=""/>
        <dsp:cNvSpPr/>
      </dsp:nvSpPr>
      <dsp:spPr>
        <a:xfrm>
          <a:off x="1871689" y="383206"/>
          <a:ext cx="2433196" cy="90227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Legges til side</a:t>
          </a:r>
        </a:p>
      </dsp:txBody>
      <dsp:txXfrm>
        <a:off x="1915734" y="427251"/>
        <a:ext cx="2345106" cy="814184"/>
      </dsp:txXfrm>
    </dsp:sp>
    <dsp:sp modelId="{FE6F50D4-5890-465E-9BE6-A2A0AF212CA3}">
      <dsp:nvSpPr>
        <dsp:cNvPr id="0" name=""/>
        <dsp:cNvSpPr/>
      </dsp:nvSpPr>
      <dsp:spPr>
        <a:xfrm>
          <a:off x="1871689" y="1398264"/>
          <a:ext cx="2433196" cy="90227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Forkastes (evt. godkjennes)</a:t>
          </a:r>
        </a:p>
      </dsp:txBody>
      <dsp:txXfrm>
        <a:off x="1915734" y="1442309"/>
        <a:ext cx="2345106" cy="814184"/>
      </dsp:txXfrm>
    </dsp:sp>
    <dsp:sp modelId="{62FDE64C-66F5-4C4B-8FBD-EB67448D1F75}">
      <dsp:nvSpPr>
        <dsp:cNvPr id="0" name=""/>
        <dsp:cNvSpPr/>
      </dsp:nvSpPr>
      <dsp:spPr>
        <a:xfrm>
          <a:off x="1871689" y="2413323"/>
          <a:ext cx="2433196" cy="90227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Første telling</a:t>
          </a:r>
        </a:p>
      </dsp:txBody>
      <dsp:txXfrm>
        <a:off x="1915734" y="2457368"/>
        <a:ext cx="2345106" cy="8141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690F3-D2F3-4C64-A7F9-22407F885A72}">
      <dsp:nvSpPr>
        <dsp:cNvPr id="0" name=""/>
        <dsp:cNvSpPr/>
      </dsp:nvSpPr>
      <dsp:spPr>
        <a:xfrm>
          <a:off x="0" y="276303"/>
          <a:ext cx="2698943" cy="1619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Oppstart</a:t>
          </a:r>
          <a:r>
            <a:rPr lang="en-US" sz="2400" kern="1200" dirty="0"/>
            <a:t> </a:t>
          </a:r>
          <a:r>
            <a:rPr lang="en-US" sz="2400" kern="1200" dirty="0" err="1"/>
            <a:t>søndag</a:t>
          </a:r>
          <a:endParaRPr lang="en-US" sz="2400" kern="1200" dirty="0"/>
        </a:p>
      </dsp:txBody>
      <dsp:txXfrm>
        <a:off x="0" y="276303"/>
        <a:ext cx="2698943" cy="1619366"/>
      </dsp:txXfrm>
    </dsp:sp>
    <dsp:sp modelId="{01B53D2E-9AB0-4451-A2DC-6409CEE71FD5}">
      <dsp:nvSpPr>
        <dsp:cNvPr id="0" name=""/>
        <dsp:cNvSpPr/>
      </dsp:nvSpPr>
      <dsp:spPr>
        <a:xfrm>
          <a:off x="2968837" y="276303"/>
          <a:ext cx="2698943" cy="1619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Manuell</a:t>
          </a:r>
          <a:r>
            <a:rPr lang="en-US" sz="2400" kern="1200" dirty="0"/>
            <a:t> </a:t>
          </a:r>
          <a:r>
            <a:rPr lang="en-US" sz="2400" kern="1200" dirty="0" err="1"/>
            <a:t>rutine</a:t>
          </a:r>
          <a:endParaRPr lang="en-US" sz="2400" kern="1200" dirty="0"/>
        </a:p>
      </dsp:txBody>
      <dsp:txXfrm>
        <a:off x="2968837" y="276303"/>
        <a:ext cx="2698943" cy="1619366"/>
      </dsp:txXfrm>
    </dsp:sp>
    <dsp:sp modelId="{B63AF6EF-7550-408F-9D9A-19CBF708241E}">
      <dsp:nvSpPr>
        <dsp:cNvPr id="0" name=""/>
        <dsp:cNvSpPr/>
      </dsp:nvSpPr>
      <dsp:spPr>
        <a:xfrm>
          <a:off x="5937675" y="276303"/>
          <a:ext cx="2698943" cy="1619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30 lagt til side</a:t>
          </a:r>
        </a:p>
      </dsp:txBody>
      <dsp:txXfrm>
        <a:off x="5937675" y="276303"/>
        <a:ext cx="2698943" cy="1619366"/>
      </dsp:txXfrm>
    </dsp:sp>
    <dsp:sp modelId="{45053DF6-5DC6-4CAF-8CF2-4E774BCF36E4}">
      <dsp:nvSpPr>
        <dsp:cNvPr id="0" name=""/>
        <dsp:cNvSpPr/>
      </dsp:nvSpPr>
      <dsp:spPr>
        <a:xfrm>
          <a:off x="1484418" y="2165563"/>
          <a:ext cx="2698943" cy="1619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Stikkprøvekontroll</a:t>
          </a:r>
        </a:p>
      </dsp:txBody>
      <dsp:txXfrm>
        <a:off x="1484418" y="2165563"/>
        <a:ext cx="2698943" cy="1619366"/>
      </dsp:txXfrm>
    </dsp:sp>
    <dsp:sp modelId="{66E200DF-C43A-4536-9C1C-E479356CE376}">
      <dsp:nvSpPr>
        <dsp:cNvPr id="0" name=""/>
        <dsp:cNvSpPr/>
      </dsp:nvSpPr>
      <dsp:spPr>
        <a:xfrm>
          <a:off x="4453256" y="2165563"/>
          <a:ext cx="2698943" cy="1619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b-NO" sz="2400" kern="1200" dirty="0"/>
            <a:t>Unntak fra telling per valglokale</a:t>
          </a:r>
        </a:p>
      </dsp:txBody>
      <dsp:txXfrm>
        <a:off x="4453256" y="2165563"/>
        <a:ext cx="2698943" cy="16193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02DBD-1F74-462F-96EB-ED930D322D49}">
      <dsp:nvSpPr>
        <dsp:cNvPr id="0" name=""/>
        <dsp:cNvSpPr/>
      </dsp:nvSpPr>
      <dsp:spPr>
        <a:xfrm>
          <a:off x="0" y="1089568"/>
          <a:ext cx="1839845" cy="11683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858538-A92C-4820-9183-0D797AB554D7}">
      <dsp:nvSpPr>
        <dsp:cNvPr id="0" name=""/>
        <dsp:cNvSpPr/>
      </dsp:nvSpPr>
      <dsp:spPr>
        <a:xfrm>
          <a:off x="204427" y="1283774"/>
          <a:ext cx="1839845" cy="116830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Stemme</a:t>
          </a:r>
          <a:r>
            <a:rPr lang="en-US" sz="1800" kern="1200" dirty="0"/>
            <a:t> = </a:t>
          </a:r>
          <a:r>
            <a:rPr lang="en-US" sz="1800" kern="1200" dirty="0" err="1"/>
            <a:t>søknad</a:t>
          </a:r>
          <a:r>
            <a:rPr lang="en-US" sz="1800" kern="1200" dirty="0"/>
            <a:t> om </a:t>
          </a:r>
          <a:r>
            <a:rPr lang="en-US" sz="1800" kern="1200" dirty="0" err="1"/>
            <a:t>innføring</a:t>
          </a:r>
          <a:r>
            <a:rPr lang="en-US" sz="1800" kern="1200" dirty="0"/>
            <a:t> </a:t>
          </a:r>
          <a:r>
            <a:rPr lang="en-US" sz="1800" kern="1200" dirty="0" err="1"/>
            <a:t>i</a:t>
          </a:r>
          <a:r>
            <a:rPr lang="en-US" sz="1800" kern="1200" dirty="0"/>
            <a:t> </a:t>
          </a:r>
          <a:r>
            <a:rPr lang="en-US" sz="1800" kern="1200" dirty="0" err="1"/>
            <a:t>manntall</a:t>
          </a:r>
          <a:endParaRPr lang="en-US" sz="1800" kern="1200" dirty="0"/>
        </a:p>
      </dsp:txBody>
      <dsp:txXfrm>
        <a:off x="238645" y="1317992"/>
        <a:ext cx="1771409" cy="1099865"/>
      </dsp:txXfrm>
    </dsp:sp>
    <dsp:sp modelId="{E7CE2EBA-5937-47F5-9E8C-C7774E8F8A16}">
      <dsp:nvSpPr>
        <dsp:cNvPr id="0" name=""/>
        <dsp:cNvSpPr/>
      </dsp:nvSpPr>
      <dsp:spPr>
        <a:xfrm>
          <a:off x="4271941" y="1099101"/>
          <a:ext cx="1839845" cy="11683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D7A1A67-A0A3-4A94-BF69-098EABDF3675}">
      <dsp:nvSpPr>
        <dsp:cNvPr id="0" name=""/>
        <dsp:cNvSpPr/>
      </dsp:nvSpPr>
      <dsp:spPr>
        <a:xfrm>
          <a:off x="4476368" y="1293307"/>
          <a:ext cx="1839845" cy="116830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Brevstemmer</a:t>
          </a:r>
          <a:r>
            <a:rPr lang="en-US" sz="1800" kern="1200" dirty="0"/>
            <a:t> </a:t>
          </a:r>
          <a:r>
            <a:rPr lang="en-US" sz="1800" kern="1200" dirty="0" err="1"/>
            <a:t>prøves</a:t>
          </a:r>
          <a:r>
            <a:rPr lang="en-US" sz="1800" kern="1200" dirty="0"/>
            <a:t> </a:t>
          </a:r>
          <a:r>
            <a:rPr lang="en-US" sz="1800" kern="1200" dirty="0" err="1"/>
            <a:t>til</a:t>
          </a:r>
          <a:r>
            <a:rPr lang="en-US" sz="1800" kern="1200" dirty="0"/>
            <a:t> </a:t>
          </a:r>
          <a:r>
            <a:rPr lang="en-US" sz="1800" kern="1200" dirty="0" err="1"/>
            <a:t>slutt</a:t>
          </a:r>
          <a:endParaRPr lang="en-US" sz="1800" kern="1200" dirty="0"/>
        </a:p>
      </dsp:txBody>
      <dsp:txXfrm>
        <a:off x="4510586" y="1327525"/>
        <a:ext cx="1771409" cy="1099865"/>
      </dsp:txXfrm>
    </dsp:sp>
    <dsp:sp modelId="{18A9D4D5-D218-449F-B897-E71A6B48AADE}">
      <dsp:nvSpPr>
        <dsp:cNvPr id="0" name=""/>
        <dsp:cNvSpPr/>
      </dsp:nvSpPr>
      <dsp:spPr>
        <a:xfrm>
          <a:off x="2137375" y="1099101"/>
          <a:ext cx="1839845" cy="11683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E0C5514-91E2-438E-9DD4-3B9367CD2963}">
      <dsp:nvSpPr>
        <dsp:cNvPr id="0" name=""/>
        <dsp:cNvSpPr/>
      </dsp:nvSpPr>
      <dsp:spPr>
        <a:xfrm>
          <a:off x="2341802" y="1293307"/>
          <a:ext cx="1839845" cy="116830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Tilgang til folkeregisteret</a:t>
          </a:r>
        </a:p>
      </dsp:txBody>
      <dsp:txXfrm>
        <a:off x="2376020" y="1327525"/>
        <a:ext cx="1771409" cy="10998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23FA4-6526-1E4B-816E-96E998869657}" type="datetimeFigureOut">
              <a:rPr lang="nb-NO" smtClean="0"/>
              <a:t>24.02.2025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ADB48-637A-6744-80CE-C8EC65DA6BC4}" type="slidenum">
              <a:rPr lang="nb-NO" smtClean="0"/>
              <a:t>‹#›</a:t>
            </a:fld>
            <a:endParaRPr lang="nb-NO"/>
          </a:p>
        </p:txBody>
      </p:sp>
    </p:spTree>
    <p:extLst>
      <p:ext uri="{BB962C8B-B14F-4D97-AF65-F5344CB8AC3E}">
        <p14:creationId xmlns:p14="http://schemas.microsoft.com/office/powerpoint/2010/main" val="186190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a:t>
            </a:fld>
            <a:endParaRPr lang="nb-NO"/>
          </a:p>
        </p:txBody>
      </p:sp>
    </p:spTree>
    <p:extLst>
      <p:ext uri="{BB962C8B-B14F-4D97-AF65-F5344CB8AC3E}">
        <p14:creationId xmlns:p14="http://schemas.microsoft.com/office/powerpoint/2010/main" val="866902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dirty="0"/>
              <a:t>Forhåndsstemming: </a:t>
            </a:r>
          </a:p>
          <a:p>
            <a:pPr marL="628650" lvl="1" indent="-171450">
              <a:buFont typeface="Arial" panose="020B0604020202020204" pitchFamily="34" charset="0"/>
              <a:buChar char="•"/>
            </a:pPr>
            <a:r>
              <a:rPr lang="nb-NO" dirty="0"/>
              <a:t>Stemmene dere tar imot rett i urnen i et forhåndsstemmelokale skal telles opp for seg, slik at man får et resultat for stemmene i lokalet. </a:t>
            </a:r>
          </a:p>
          <a:p>
            <a:pPr marL="628650" lvl="1" indent="-171450">
              <a:buFont typeface="Arial" panose="020B0604020202020204" pitchFamily="34" charset="0"/>
              <a:buChar char="•"/>
            </a:pPr>
            <a:r>
              <a:rPr lang="nb-NO" dirty="0"/>
              <a:t>Stemmene skal telles per lokale, men de trenger ikke telles i lokalet. Man kan for eksempel frakte alle stemmesedler inn sentralt, men dere må tenke gjennom oppbevaringen av stemmene – slik at man ikke blander forhåndsstemmer som er tatt i mot i lokalet og andre. </a:t>
            </a:r>
          </a:p>
          <a:p>
            <a:pPr marL="628650" lvl="1" indent="-171450">
              <a:buFont typeface="Arial" panose="020B0604020202020204" pitchFamily="34" charset="0"/>
              <a:buChar char="•"/>
            </a:pPr>
            <a:r>
              <a:rPr lang="nb-NO" dirty="0"/>
              <a:t>Det finnes ett unntak, og det er hvis det er kommet inn færre en 60 stemmer i et lokale. Da skal man, av hensyn til hemmelig valg, ikke telle opp stemmene for det lokalet. </a:t>
            </a:r>
          </a:p>
          <a:p>
            <a:pPr marL="171450" indent="-171450">
              <a:buFont typeface="Arial" panose="020B0604020202020204" pitchFamily="34" charset="0"/>
              <a:buChar char="•"/>
            </a:pPr>
            <a:r>
              <a:rPr lang="nb-NO" dirty="0"/>
              <a:t>Valgting: </a:t>
            </a:r>
          </a:p>
          <a:p>
            <a:pPr marL="628650" lvl="1" indent="-171450">
              <a:buFont typeface="Arial" panose="020B0604020202020204" pitchFamily="34" charset="0"/>
              <a:buChar char="•"/>
            </a:pPr>
            <a:r>
              <a:rPr lang="nb-NO" dirty="0"/>
              <a:t>Alle skal telle lokalt fordelt på krets. Det betyr at på valgdagen, så skal den første opptellingen av stemmer, gjennomføres i lokalet. </a:t>
            </a:r>
          </a:p>
          <a:p>
            <a:pPr marL="628650" lvl="1" indent="-171450">
              <a:buFont typeface="Arial" panose="020B0604020202020204" pitchFamily="34" charset="0"/>
              <a:buChar char="•"/>
            </a:pPr>
            <a:r>
              <a:rPr lang="nb-NO" dirty="0"/>
              <a:t>Leder og nestleder i lokalet skal tømme urnene som er brukt på valgdagen og telle disse manuelt – før resultatet legges inn i EVA. </a:t>
            </a:r>
          </a:p>
          <a:p>
            <a:pPr marL="628650" lvl="1" indent="-171450">
              <a:buFont typeface="Arial" panose="020B0604020202020204" pitchFamily="34" charset="0"/>
              <a:buChar char="•"/>
            </a:pPr>
            <a:r>
              <a:rPr lang="nb-NO" dirty="0"/>
              <a:t>Lederen i valglokalet har ansvaret for selve tellingen og det å legge inn resultatet i EVA. Som tidligere skal de fylle ut protokollen (møteboka) for valglokalet. </a:t>
            </a:r>
          </a:p>
          <a:p>
            <a:pPr marL="628650" lvl="1" indent="-171450">
              <a:buFont typeface="Arial" panose="020B0604020202020204" pitchFamily="34" charset="0"/>
              <a:buChar char="•"/>
            </a:pPr>
            <a:r>
              <a:rPr lang="nb-NO" dirty="0"/>
              <a:t>Hvis stemmekretsen inneholder færre enn 100 manntallsførte, så skal stemmene telles samlet.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10</a:t>
            </a:fld>
            <a:endParaRPr lang="nb-NO"/>
          </a:p>
        </p:txBody>
      </p:sp>
    </p:spTree>
    <p:extLst>
      <p:ext uri="{BB962C8B-B14F-4D97-AF65-F5344CB8AC3E}">
        <p14:creationId xmlns:p14="http://schemas.microsoft.com/office/powerpoint/2010/main" val="362035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Tx/>
              <a:buNone/>
            </a:pPr>
            <a:endParaRPr lang="nb-NO" i="0" dirty="0"/>
          </a:p>
          <a:p>
            <a:pPr marL="171450" lvl="0" indent="-171450">
              <a:buFont typeface="Arial" panose="020B0604020202020204" pitchFamily="34" charset="0"/>
              <a:buChar char="•"/>
            </a:pPr>
            <a:r>
              <a:rPr lang="nb-NO" i="0" dirty="0"/>
              <a:t>I loven omtales dette som stemmer som skal telles «samlet». </a:t>
            </a:r>
          </a:p>
          <a:p>
            <a:pPr marL="171450" lvl="0" indent="-171450">
              <a:buFont typeface="Arial" panose="020B0604020202020204" pitchFamily="34" charset="0"/>
              <a:buChar char="•"/>
            </a:pPr>
            <a:r>
              <a:rPr lang="nb-NO" i="0" dirty="0"/>
              <a:t>Når dere er ferdig å telle forhåndsstemmene skal det altså være et resultat for disse øvrige stemmene, og et resultat for hvert enkelt forhåndsstemmelokale i kommunen. Slik vil det også publiseres på valglokaler.no. </a:t>
            </a:r>
          </a:p>
          <a:p>
            <a:pPr marL="0" lvl="0" indent="0">
              <a:buFontTx/>
              <a:buNone/>
            </a:pPr>
            <a:endParaRPr lang="nb-NO" i="0" dirty="0"/>
          </a:p>
          <a:p>
            <a:pPr marL="0" lvl="0" indent="0">
              <a:buFontTx/>
              <a:buNone/>
            </a:pPr>
            <a:endParaRPr lang="nb-NO" i="0"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11</a:t>
            </a:fld>
            <a:endParaRPr lang="nb-NO"/>
          </a:p>
        </p:txBody>
      </p:sp>
    </p:spTree>
    <p:extLst>
      <p:ext uri="{BB962C8B-B14F-4D97-AF65-F5344CB8AC3E}">
        <p14:creationId xmlns:p14="http://schemas.microsoft.com/office/powerpoint/2010/main" val="23002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0" dirty="0"/>
              <a:t>På valgdagen er det kun stemmer i valglokalene som tas imot, og derfor vil kategorien «Valgtingsstemmer – øvrige» kun bestå av konvolutter.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0" dirty="0"/>
              <a:t>Det betyr gjelder altså de stemmene som er mottatt på grunn av en beredskapssituasjon eller hvis man av andre grunner har tatt imot en stemme i konvolutt. Tidligere var dette to kategorier i EVA, men er nå slått sammen til én.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0" dirty="0"/>
              <a:t>Vår antagelse er at dette ikke vil by på de største endringene for dere, det eneste er at de godkjente tvilsomme også skal telles der – men det skal vi se litt nærmere på nå. </a:t>
            </a: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12</a:t>
            </a:fld>
            <a:endParaRPr lang="nb-NO"/>
          </a:p>
        </p:txBody>
      </p:sp>
    </p:spTree>
    <p:extLst>
      <p:ext uri="{BB962C8B-B14F-4D97-AF65-F5344CB8AC3E}">
        <p14:creationId xmlns:p14="http://schemas.microsoft.com/office/powerpoint/2010/main" val="2345744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Tvilsomme stemmesedler er stemmesedler som av en eller flere grunner ikke umiddelbart kan godkjennes. Ofte vil det være fordi de mangler stempel, men det kan også være fordi det ikke fremkommer hvilket valg det er, hvilken liste det er stemt på eller hvis listen ikke stiller valg i valgdistriktet </a:t>
            </a:r>
          </a:p>
          <a:p>
            <a:pPr marL="171450" indent="-171450">
              <a:buFont typeface="Arial" panose="020B0604020202020204" pitchFamily="34" charset="0"/>
              <a:buChar char="•"/>
            </a:pPr>
            <a:r>
              <a:rPr lang="nb-NO" dirty="0"/>
              <a:t>Uavhengig av årsak, skal tvilsomme stemmesedler «legges til side», altså de skal holdes utenfor selve tellingen. Det innebærer at de skal sorteres og fraktes adskilt fra de andre sedlene. Dette er i tråd med hvordan det har vært tidligere, og det er kun den videre behandlingen som er ny.  </a:t>
            </a:r>
          </a:p>
          <a:p>
            <a:pPr marL="171450" indent="-171450">
              <a:buFont typeface="Arial" panose="020B0604020202020204" pitchFamily="34" charset="0"/>
              <a:buChar char="•"/>
            </a:pPr>
            <a:r>
              <a:rPr lang="nb-NO" dirty="0"/>
              <a:t>Tidligere behandlet man alle stemmesedler 2 ganger, og la inn forkastelsesgrunn i EVA i forbindelse med 2. telling. </a:t>
            </a:r>
          </a:p>
          <a:p>
            <a:pPr marL="628650" lvl="1" indent="-171450">
              <a:buFont typeface="Arial" panose="020B0604020202020204" pitchFamily="34" charset="0"/>
              <a:buChar char="•"/>
            </a:pPr>
            <a:r>
              <a:rPr lang="nb-NO" dirty="0"/>
              <a:t>I ny valglov er tanken at man skal forkaste stemmesedler som ikke skal telles med, allerede etter første telling – man luker ut de som ikke skal være med videre. Målet er at man ved første og andre telling kun skal sammenligne resultatet for de ulike partiene og blanke.</a:t>
            </a:r>
          </a:p>
          <a:p>
            <a:pPr marL="628650" lvl="1" indent="-171450">
              <a:buFont typeface="Arial" panose="020B0604020202020204" pitchFamily="34" charset="0"/>
              <a:buChar char="•"/>
            </a:pPr>
            <a:r>
              <a:rPr lang="nb-NO" dirty="0"/>
              <a:t>EVA hjelper deg med dette, men vi vil også gjøre tilgjengelig et skjema som gjør det enklere for dere å holde kontroll på de tvilsomme stemmesedlene. </a:t>
            </a:r>
          </a:p>
          <a:p>
            <a:pPr marL="171450" lvl="0" indent="-171450">
              <a:buFontTx/>
              <a:buChar char="-"/>
            </a:pP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13</a:t>
            </a:fld>
            <a:endParaRPr lang="nb-NO"/>
          </a:p>
        </p:txBody>
      </p:sp>
    </p:spTree>
    <p:extLst>
      <p:ext uri="{BB962C8B-B14F-4D97-AF65-F5344CB8AC3E}">
        <p14:creationId xmlns:p14="http://schemas.microsoft.com/office/powerpoint/2010/main" val="230984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Viktige ting: </a:t>
            </a:r>
          </a:p>
          <a:p>
            <a:pPr marL="228600" indent="-228600">
              <a:buAutoNum type="arabicPeriod"/>
            </a:pPr>
            <a:r>
              <a:rPr lang="nb-NO" dirty="0"/>
              <a:t>Det er tatt med i loven at man kan begynne å telle forhåndsstemmene på søndag – dagen før valgdagen. </a:t>
            </a:r>
          </a:p>
          <a:p>
            <a:pPr marL="228600" indent="-228600">
              <a:buAutoNum type="arabicPeriod"/>
            </a:pPr>
            <a:r>
              <a:rPr lang="nb-NO" dirty="0"/>
              <a:t>Det ble så vidt nevnt, og poenget er at forskriften nå i større grad illustrerer hvordan den manuelle tellingen skal foregå. </a:t>
            </a:r>
          </a:p>
          <a:p>
            <a:pPr marL="228600" indent="-228600">
              <a:buAutoNum type="arabicPeriod"/>
            </a:pPr>
            <a:r>
              <a:rPr lang="nb-NO" dirty="0"/>
              <a:t>Det er fastslått i loven at 30 forhåndsstemmer skal legges til side for å telle med de stemmene som kommer inn sent. Tidligere har vi anbefalt 10 stemmer – nå er det fastslått i lov at det skal være 30. Dette skal, dersom dere har mulighet, være godkjente stemmer mottatt i konvolutt. </a:t>
            </a:r>
          </a:p>
          <a:p>
            <a:pPr marL="228600" indent="-228600">
              <a:buAutoNum type="arabicPeriod"/>
            </a:pPr>
            <a:r>
              <a:rPr lang="nb-NO" dirty="0"/>
              <a:t>Stikkprøvekontroll gjelder dere som teller maskinelt. Det er nå fastslått i forskriften at stikkprøver skal gjennomføres og dokumenteres. </a:t>
            </a:r>
          </a:p>
          <a:p>
            <a:pPr marL="228600" indent="-228600">
              <a:buAutoNum type="arabicPeriod"/>
            </a:pPr>
            <a:r>
              <a:rPr lang="nb-NO" dirty="0"/>
              <a:t>Dette gjelder kanskje mest velgerne, men det vil ved stortingsvalget i 2025 ikke være mulig å gjøre endringer på stemmesedlene til stortingsvalget. </a:t>
            </a:r>
          </a:p>
          <a:p>
            <a:pPr marL="228600" indent="-228600">
              <a:buAutoNum type="arabicPeriod"/>
            </a:pPr>
            <a:r>
              <a:rPr lang="nb-NO" dirty="0"/>
              <a:t>Det ble nevnt tidligere, men vi nevner det igjen. Dersom det ved et valglokale er kommet inn færre enn 60 stemmer – det er gjort færre enn 60 kryss i manntallet – så må stemmene fra lokalet telles sammen med konvoluttstemmer, ambulerende, institusjonsstemmer osv.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14</a:t>
            </a:fld>
            <a:endParaRPr lang="nb-NO"/>
          </a:p>
        </p:txBody>
      </p:sp>
    </p:spTree>
    <p:extLst>
      <p:ext uri="{BB962C8B-B14F-4D97-AF65-F5344CB8AC3E}">
        <p14:creationId xmlns:p14="http://schemas.microsoft.com/office/powerpoint/2010/main" val="2583074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valgstyret har mer eller mindre det samme ansvaret som tidligere. Det er fortsatt de som har det overordnede ansvaret for gjennomføringen av valget.  </a:t>
            </a:r>
          </a:p>
          <a:p>
            <a:pPr marL="171450" indent="-171450">
              <a:buFont typeface="Arial" panose="020B0604020202020204" pitchFamily="34" charset="0"/>
              <a:buChar char="•"/>
            </a:pPr>
            <a:r>
              <a:rPr lang="nb-NO" dirty="0"/>
              <a:t>Skal fortsatt ta stilling til prinsipielle saker, men en ting som ofte har vært en liten utfordring for dere, er at valgstyret tidligere skulle overvære opptellingen – altså være tilstede. Det er ikke lenger et krav i ny valglov. Så de kan i teorien være hjemme og slappe av frem til protokollen skal godkjennes. </a:t>
            </a:r>
          </a:p>
          <a:p>
            <a:pPr marL="171450" indent="-171450">
              <a:buFont typeface="Arial" panose="020B0604020202020204" pitchFamily="34" charset="0"/>
              <a:buChar char="•"/>
            </a:pPr>
            <a:r>
              <a:rPr lang="nb-NO" dirty="0"/>
              <a:t>På grunn av endringene med leder og nestleder fører også til at valgstyret får færre oppgaver. De trenger ikke oppnevne stemmemottakere til forhåndsstemmeperioden og stemmestyrer til valgdagen – slik de måtte før. </a:t>
            </a:r>
          </a:p>
          <a:p>
            <a:pPr marL="628650" lvl="1" indent="-171450">
              <a:buFont typeface="Arial" panose="020B0604020202020204" pitchFamily="34" charset="0"/>
              <a:buChar char="•"/>
            </a:pPr>
            <a:r>
              <a:rPr lang="nb-NO" dirty="0"/>
              <a:t>Samtidig må de fortsatt vedta stemmekretser, valglokaler osv.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15</a:t>
            </a:fld>
            <a:endParaRPr lang="nb-NO"/>
          </a:p>
        </p:txBody>
      </p:sp>
    </p:spTree>
    <p:extLst>
      <p:ext uri="{BB962C8B-B14F-4D97-AF65-F5344CB8AC3E}">
        <p14:creationId xmlns:p14="http://schemas.microsoft.com/office/powerpoint/2010/main" val="3054245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Personer som har bodd i utlandet i over 10 år forsvinner ut av manntallet, men har fortsatt stemmerett hvis de er statsborgere. Tidligere måtte disse fylle ut en søknad om å bli innført i manntallet. Det er ikke lenger nødvendig. Avlevering av stemmen gjelder som en søknad. </a:t>
            </a:r>
          </a:p>
          <a:p>
            <a:pPr marL="628650" lvl="1" indent="-171450">
              <a:buFont typeface="Arial" panose="020B0604020202020204" pitchFamily="34" charset="0"/>
              <a:buChar char="•"/>
            </a:pPr>
            <a:r>
              <a:rPr lang="nb-NO" dirty="0"/>
              <a:t>Det betyr samtidig at dere ikke vet om en person dere ikke finner i manntallet har flyttet ut. </a:t>
            </a:r>
          </a:p>
          <a:p>
            <a:pPr marL="628650" lvl="1" indent="-171450">
              <a:buFont typeface="Arial" panose="020B0604020202020204" pitchFamily="34" charset="0"/>
              <a:buChar char="•"/>
            </a:pPr>
            <a:r>
              <a:rPr lang="nb-NO" dirty="0"/>
              <a:t>I praksis tenker vi derfor at alle dere ikke finner i manntallet bør søkes opp i folkeregisteret. </a:t>
            </a:r>
          </a:p>
          <a:p>
            <a:pPr marL="628650" lvl="1" indent="-171450">
              <a:buFont typeface="Arial" panose="020B0604020202020204" pitchFamily="34" charset="0"/>
              <a:buChar char="•"/>
            </a:pPr>
            <a:r>
              <a:rPr lang="nb-NO" dirty="0"/>
              <a:t>Heldigvis er det nå tydelig hjemlet i den nye loven at dere som kommune har tilgang til folkeregisteret uten hinder av taushetsplikt. </a:t>
            </a:r>
          </a:p>
          <a:p>
            <a:pPr marL="171450" indent="-171450">
              <a:buFont typeface="Arial" panose="020B0604020202020204" pitchFamily="34" charset="0"/>
              <a:buChar char="•"/>
            </a:pPr>
            <a:r>
              <a:rPr lang="nb-NO" dirty="0"/>
              <a:t>En annen endring er stemmeperioden på Svalbard og Jan Mayen er identisk den for utenriks.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16</a:t>
            </a:fld>
            <a:endParaRPr lang="nb-NO"/>
          </a:p>
        </p:txBody>
      </p:sp>
    </p:spTree>
    <p:extLst>
      <p:ext uri="{BB962C8B-B14F-4D97-AF65-F5344CB8AC3E}">
        <p14:creationId xmlns:p14="http://schemas.microsoft.com/office/powerpoint/2010/main" val="1799463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Andre ting:</a:t>
            </a:r>
          </a:p>
          <a:p>
            <a:pPr marL="628650" lvl="1" indent="-171450">
              <a:buFont typeface="Arial" panose="020B0604020202020204" pitchFamily="34" charset="0"/>
              <a:buChar char="•"/>
            </a:pPr>
            <a:r>
              <a:rPr lang="nb-NO" dirty="0"/>
              <a:t>Brevstemmer skal nå prøves til slutt – eller avvent med godkjenning til slutt. </a:t>
            </a:r>
          </a:p>
          <a:p>
            <a:pPr marL="628650" lvl="1" indent="-171450">
              <a:buFont typeface="Arial" panose="020B0604020202020204" pitchFamily="34" charset="0"/>
              <a:buChar char="•"/>
            </a:pPr>
            <a:r>
              <a:rPr lang="nb-NO" dirty="0"/>
              <a:t>Informasjon om stemmerett erstatter valgkort. </a:t>
            </a:r>
          </a:p>
          <a:p>
            <a:pPr marL="628650" lvl="1" indent="-171450">
              <a:buFont typeface="Arial" panose="020B0604020202020204" pitchFamily="34" charset="0"/>
              <a:buChar char="•"/>
            </a:pPr>
            <a:r>
              <a:rPr lang="nb-NO" dirty="0"/>
              <a:t>Fristen for velger å ta kontakt og «søke» om ambulerende stemming er torsdag kl. 12, siste uken i forhåndsstemmeperioden.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17</a:t>
            </a:fld>
            <a:endParaRPr lang="nb-NO"/>
          </a:p>
        </p:txBody>
      </p:sp>
    </p:spTree>
    <p:extLst>
      <p:ext uri="{BB962C8B-B14F-4D97-AF65-F5344CB8AC3E}">
        <p14:creationId xmlns:p14="http://schemas.microsoft.com/office/powerpoint/2010/main" val="71131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Tidligere valglov hadde også stort fokus på tilgjengelighet, selv om det er nå er gjort noen presiseringer som kommer til å påvirke dere. Vår antagelse er at dette vil gå fint å få til forhåndsstemmelokaler som er universelt utformede, men at det kan være mer utfordrende i lokaler på valgdagen som er brukt over lang tid. Vår oppfordring er å gjøre deres beste, og om ikke annet er mulig innenfor rimelighetens grenser – så gjør deres ytterste for at velgerne kan komme seg inn uten hjelp.</a:t>
            </a:r>
          </a:p>
          <a:p>
            <a:pPr marL="171450" indent="-171450">
              <a:buFont typeface="Arial" panose="020B0604020202020204" pitchFamily="34" charset="0"/>
              <a:buChar char="•"/>
            </a:pPr>
            <a:r>
              <a:rPr lang="nb-NO" dirty="0"/>
              <a:t>Leder og nestleder er noe vi tror dere kommer til å håndtere fint, og som forhåpentligvis kan gjøre det enklere for dere å gjennomføre stemmingen i de ulike lokalene. </a:t>
            </a:r>
          </a:p>
          <a:p>
            <a:pPr marL="171450" indent="-171450">
              <a:buFont typeface="Arial" panose="020B0604020202020204" pitchFamily="34" charset="0"/>
              <a:buChar char="•"/>
            </a:pPr>
            <a:r>
              <a:rPr lang="nb-NO" dirty="0"/>
              <a:t>Når det gjelder opptelling så er det en del endringer, og det skal sies at EVA ble bygd for hvordan det fungerte tidligere. Når det er sagt, så er det i hovedsak noen små endringer. Det viktigste er fortsatt å komme frem til et rett resultat ved å telle nøyaktig, og med gode rutiner har vi stor tro på at det skal gå uten de store problemene.</a:t>
            </a:r>
          </a:p>
          <a:p>
            <a:pPr marL="171450" indent="-171450">
              <a:buFont typeface="Arial" panose="020B0604020202020204" pitchFamily="34" charset="0"/>
              <a:buChar char="•"/>
            </a:pPr>
            <a:r>
              <a:rPr lang="nb-NO" dirty="0"/>
              <a:t>Det er også verdt å nevne at selv om ikke alt vi sa i denne bolken umiddelbart var forståelig, så ta gjerne en kikk på lov og forskrift – og ikke minst bruk hjelpemidlene vi tilbyr. Det fins en stor mengde stoff på valgmedarbeiderportalen som dere kan bruke, og selvfølgelig kan dere ta kontakt med oss på kontaktsenteret hvis det er ting dere ikke finner svar på.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18</a:t>
            </a:fld>
            <a:endParaRPr lang="nb-NO"/>
          </a:p>
        </p:txBody>
      </p:sp>
    </p:spTree>
    <p:extLst>
      <p:ext uri="{BB962C8B-B14F-4D97-AF65-F5344CB8AC3E}">
        <p14:creationId xmlns:p14="http://schemas.microsoft.com/office/powerpoint/2010/main" val="82328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20</a:t>
            </a:fld>
            <a:endParaRPr lang="nb-NO"/>
          </a:p>
        </p:txBody>
      </p:sp>
    </p:spTree>
    <p:extLst>
      <p:ext uri="{BB962C8B-B14F-4D97-AF65-F5344CB8AC3E}">
        <p14:creationId xmlns:p14="http://schemas.microsoft.com/office/powerpoint/2010/main" val="340412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i="0" dirty="0">
              <a:solidFill>
                <a:srgbClr val="000000"/>
              </a:solidFill>
              <a:effectLst/>
              <a:latin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C9AADB48-637A-6744-80CE-C8EC65DA6BC4}" type="slidenum">
              <a:rPr lang="nb-NO" smtClean="0"/>
              <a:t>2</a:t>
            </a:fld>
            <a:endParaRPr lang="nb-NO"/>
          </a:p>
        </p:txBody>
      </p:sp>
    </p:spTree>
    <p:extLst>
      <p:ext uri="{BB962C8B-B14F-4D97-AF65-F5344CB8AC3E}">
        <p14:creationId xmlns:p14="http://schemas.microsoft.com/office/powerpoint/2010/main" val="153204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3</a:t>
            </a:fld>
            <a:endParaRPr lang="nb-NO"/>
          </a:p>
        </p:txBody>
      </p:sp>
    </p:spTree>
    <p:extLst>
      <p:ext uri="{BB962C8B-B14F-4D97-AF65-F5344CB8AC3E}">
        <p14:creationId xmlns:p14="http://schemas.microsoft.com/office/powerpoint/2010/main" val="135374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Endringer knyttet til valgorganene, men det er ikke er endringer knyttet til valgstyret.</a:t>
            </a:r>
          </a:p>
          <a:p>
            <a:pPr marL="171450" indent="-171450">
              <a:buFont typeface="Arial" panose="020B0604020202020204" pitchFamily="34" charset="0"/>
              <a:buChar char="•"/>
            </a:pPr>
            <a:r>
              <a:rPr lang="nb-NO" dirty="0" err="1"/>
              <a:t>Riksvalgsstyret</a:t>
            </a:r>
            <a:r>
              <a:rPr lang="nb-NO" dirty="0"/>
              <a:t> </a:t>
            </a:r>
          </a:p>
          <a:p>
            <a:pPr marL="628650" lvl="1" indent="-171450">
              <a:buFont typeface="Arial" panose="020B0604020202020204" pitchFamily="34" charset="0"/>
              <a:buChar char="•"/>
            </a:pPr>
            <a:r>
              <a:rPr lang="nb-NO" dirty="0">
                <a:latin typeface="Arial"/>
              </a:rPr>
              <a:t>Nytt: eget valgstyreorgan ved</a:t>
            </a:r>
            <a:r>
              <a:rPr lang="nb-NO" dirty="0"/>
              <a:t> stortingsvalg. Følger de 19 valgdistriktene ved stortingsvalg (§11-1)</a:t>
            </a:r>
          </a:p>
          <a:p>
            <a:pPr marL="628650" lvl="1" indent="-171450">
              <a:buFont typeface="Arial" panose="020B0604020202020204" pitchFamily="34" charset="0"/>
              <a:buChar char="•"/>
            </a:pPr>
            <a:r>
              <a:rPr lang="nb-NO" sz="2400" dirty="0"/>
              <a:t>Nytt: følgende gjelder ikke for distriktsvalgstyret i Oslo (valgstyret = distriktsvalgstyret):</a:t>
            </a:r>
          </a:p>
          <a:p>
            <a:pPr marL="1085850" lvl="2" indent="-171450">
              <a:buFont typeface="Arial" panose="020B0604020202020204" pitchFamily="34" charset="0"/>
              <a:buChar char="•"/>
            </a:pPr>
            <a:r>
              <a:rPr lang="nb-NO" sz="2000" dirty="0"/>
              <a:t>Oversending av materiell til distriktsvalgstyret og fylkesvalgstyret </a:t>
            </a:r>
          </a:p>
          <a:p>
            <a:pPr marL="1085850" lvl="2" indent="-171450">
              <a:buFont typeface="Arial" panose="020B0604020202020204" pitchFamily="34" charset="0"/>
              <a:buChar char="•"/>
            </a:pPr>
            <a:r>
              <a:rPr lang="nb-NO" sz="2000" dirty="0"/>
              <a:t>Ny opptelling av stemmesedler ved stortingsvalg </a:t>
            </a:r>
          </a:p>
          <a:p>
            <a:pPr marL="1085850" lvl="2" indent="-171450">
              <a:buFont typeface="Arial" panose="020B0604020202020204" pitchFamily="34" charset="0"/>
              <a:buChar char="•"/>
            </a:pPr>
            <a:r>
              <a:rPr lang="nb-NO" sz="2000" dirty="0"/>
              <a:t>Valg av manuell eller maskinell opptelling </a:t>
            </a:r>
          </a:p>
          <a:p>
            <a:pPr marL="1085850" lvl="2" indent="-171450">
              <a:buFont typeface="Arial" panose="020B0604020202020204" pitchFamily="34" charset="0"/>
              <a:buChar char="•"/>
            </a:pPr>
            <a:r>
              <a:rPr lang="nb-NO" sz="2000" dirty="0" err="1"/>
              <a:t>Distriktsvalgstyrets</a:t>
            </a:r>
            <a:r>
              <a:rPr lang="nb-NO" sz="2000" dirty="0"/>
              <a:t> kontroll av gjennomføringen, materiell og feil i opptelling eller forkastelser </a:t>
            </a:r>
          </a:p>
          <a:p>
            <a:pPr marL="1085850" lvl="2" indent="-171450">
              <a:buFont typeface="Arial" panose="020B0604020202020204" pitchFamily="34" charset="0"/>
              <a:buChar char="•"/>
            </a:pPr>
            <a:r>
              <a:rPr lang="nb-NO" sz="2000" dirty="0" err="1"/>
              <a:t>Distriktsvalgstyrets</a:t>
            </a:r>
            <a:r>
              <a:rPr lang="nb-NO" sz="2000" dirty="0"/>
              <a:t> protokoll over opptelling, kontroll og valgoppgjør </a:t>
            </a:r>
          </a:p>
          <a:p>
            <a:pPr marL="171450" indent="-171450">
              <a:buFont typeface="Arial" panose="020B0604020202020204" pitchFamily="34" charset="0"/>
              <a:buChar char="•"/>
            </a:pPr>
            <a:r>
              <a:rPr lang="nb-NO" dirty="0" err="1"/>
              <a:t>Fylkesvalgsstyret</a:t>
            </a:r>
            <a:r>
              <a:rPr lang="nb-NO" dirty="0"/>
              <a:t> – dette vil kun være aktuelt for fylkeskommunene ved fylkestingsvalg.</a:t>
            </a:r>
          </a:p>
          <a:p>
            <a:pPr marL="171450" indent="-171450">
              <a:buFont typeface="Arial" panose="020B0604020202020204" pitchFamily="34" charset="0"/>
              <a:buChar char="•"/>
            </a:pPr>
            <a:r>
              <a:rPr lang="en-US" dirty="0"/>
              <a:t>Kap 4 – </a:t>
            </a:r>
            <a:r>
              <a:rPr lang="en-US" dirty="0" err="1"/>
              <a:t>Valgorganer</a:t>
            </a:r>
            <a:endParaRPr lang="en-US" dirty="0"/>
          </a:p>
          <a:p>
            <a:pPr marL="628650" lvl="1" indent="-171450">
              <a:buFont typeface="Arial" panose="020B0604020202020204" pitchFamily="34" charset="0"/>
              <a:buChar char="•"/>
            </a:pPr>
            <a:r>
              <a:rPr lang="en-US" dirty="0" err="1"/>
              <a:t>Riksvalgstyret</a:t>
            </a:r>
            <a:r>
              <a:rPr lang="en-US" dirty="0"/>
              <a:t> § 4-1 – det er </a:t>
            </a:r>
            <a:r>
              <a:rPr lang="en-US" dirty="0" err="1"/>
              <a:t>nå</a:t>
            </a:r>
            <a:r>
              <a:rPr lang="en-US" dirty="0"/>
              <a:t> </a:t>
            </a:r>
            <a:r>
              <a:rPr lang="en-US" dirty="0" err="1"/>
              <a:t>regulert</a:t>
            </a:r>
            <a:r>
              <a:rPr lang="en-US" dirty="0"/>
              <a:t> </a:t>
            </a:r>
            <a:r>
              <a:rPr lang="en-US" dirty="0" err="1"/>
              <a:t>hvem</a:t>
            </a:r>
            <a:r>
              <a:rPr lang="en-US" dirty="0"/>
              <a:t> </a:t>
            </a:r>
            <a:r>
              <a:rPr lang="en-US" dirty="0" err="1"/>
              <a:t>som</a:t>
            </a:r>
            <a:r>
              <a:rPr lang="en-US" dirty="0"/>
              <a:t> </a:t>
            </a:r>
            <a:r>
              <a:rPr lang="en-US" dirty="0" err="1"/>
              <a:t>skal</a:t>
            </a:r>
            <a:r>
              <a:rPr lang="en-US" dirty="0"/>
              <a:t> </a:t>
            </a:r>
            <a:r>
              <a:rPr lang="en-US" dirty="0" err="1"/>
              <a:t>sitte</a:t>
            </a:r>
            <a:r>
              <a:rPr lang="en-US" dirty="0"/>
              <a:t> </a:t>
            </a:r>
            <a:r>
              <a:rPr lang="en-US" dirty="0" err="1"/>
              <a:t>i</a:t>
            </a:r>
            <a:r>
              <a:rPr lang="en-US" dirty="0"/>
              <a:t> </a:t>
            </a:r>
            <a:r>
              <a:rPr lang="en-US" dirty="0" err="1"/>
              <a:t>Riksvalgstyret</a:t>
            </a:r>
            <a:r>
              <a:rPr lang="en-US" dirty="0"/>
              <a:t>, </a:t>
            </a:r>
            <a:r>
              <a:rPr lang="en-US" dirty="0" err="1"/>
              <a:t>deres</a:t>
            </a:r>
            <a:r>
              <a:rPr lang="en-US" dirty="0"/>
              <a:t> </a:t>
            </a:r>
            <a:r>
              <a:rPr lang="en-US" dirty="0" err="1"/>
              <a:t>vara</a:t>
            </a:r>
            <a:r>
              <a:rPr lang="en-US" dirty="0"/>
              <a:t> </a:t>
            </a:r>
            <a:r>
              <a:rPr lang="en-US" dirty="0" err="1"/>
              <a:t>og</a:t>
            </a:r>
            <a:r>
              <a:rPr lang="en-US" dirty="0"/>
              <a:t> </a:t>
            </a:r>
            <a:r>
              <a:rPr lang="en-US" dirty="0" err="1"/>
              <a:t>når</a:t>
            </a:r>
            <a:r>
              <a:rPr lang="en-US" dirty="0"/>
              <a:t> de </a:t>
            </a:r>
            <a:r>
              <a:rPr lang="en-US" dirty="0" err="1"/>
              <a:t>må</a:t>
            </a:r>
            <a:r>
              <a:rPr lang="en-US" dirty="0"/>
              <a:t> </a:t>
            </a:r>
            <a:r>
              <a:rPr lang="en-US" dirty="0" err="1"/>
              <a:t>fratre</a:t>
            </a:r>
            <a:endParaRPr lang="en-US" dirty="0"/>
          </a:p>
          <a:p>
            <a:pPr marL="628650" lvl="1" indent="-171450">
              <a:buFont typeface="Arial" panose="020B0604020202020204" pitchFamily="34" charset="0"/>
              <a:buChar char="•"/>
            </a:pPr>
            <a:r>
              <a:rPr lang="en-US" dirty="0"/>
              <a:t>Distriktsvalgstyret § 4-3 – </a:t>
            </a:r>
            <a:r>
              <a:rPr lang="en-US" dirty="0" err="1"/>
              <a:t>hvert</a:t>
            </a:r>
            <a:r>
              <a:rPr lang="en-US" dirty="0"/>
              <a:t> </a:t>
            </a:r>
            <a:r>
              <a:rPr lang="en-US" dirty="0" err="1"/>
              <a:t>valgdistrikt</a:t>
            </a:r>
            <a:r>
              <a:rPr lang="en-US" dirty="0"/>
              <a:t> </a:t>
            </a:r>
            <a:r>
              <a:rPr lang="en-US" dirty="0" err="1"/>
              <a:t>ved</a:t>
            </a:r>
            <a:r>
              <a:rPr lang="en-US" dirty="0"/>
              <a:t> </a:t>
            </a:r>
            <a:r>
              <a:rPr lang="en-US" dirty="0" err="1"/>
              <a:t>stortingsvalg</a:t>
            </a:r>
            <a:r>
              <a:rPr lang="en-US" dirty="0"/>
              <a:t> </a:t>
            </a:r>
            <a:r>
              <a:rPr lang="en-US" dirty="0" err="1"/>
              <a:t>skal</a:t>
            </a:r>
            <a:r>
              <a:rPr lang="en-US" dirty="0"/>
              <a:t> ha et </a:t>
            </a:r>
            <a:r>
              <a:rPr lang="en-US" dirty="0" err="1"/>
              <a:t>distrikstvalgstyret</a:t>
            </a:r>
            <a:r>
              <a:rPr lang="en-US" dirty="0"/>
              <a:t> med </a:t>
            </a:r>
            <a:r>
              <a:rPr lang="en-US" dirty="0" err="1"/>
              <a:t>minst</a:t>
            </a:r>
            <a:r>
              <a:rPr lang="en-US" dirty="0"/>
              <a:t> </a:t>
            </a:r>
            <a:r>
              <a:rPr lang="en-US" dirty="0" err="1"/>
              <a:t>tre</a:t>
            </a:r>
            <a:r>
              <a:rPr lang="en-US" dirty="0"/>
              <a:t> </a:t>
            </a:r>
            <a:r>
              <a:rPr lang="en-US" dirty="0" err="1"/>
              <a:t>medlemmer</a:t>
            </a:r>
            <a:r>
              <a:rPr lang="en-US" dirty="0"/>
              <a:t>. </a:t>
            </a:r>
            <a:r>
              <a:rPr lang="en-US" dirty="0" err="1"/>
              <a:t>Fylkestinget</a:t>
            </a:r>
            <a:r>
              <a:rPr lang="en-US" dirty="0"/>
              <a:t> </a:t>
            </a:r>
            <a:r>
              <a:rPr lang="en-US" dirty="0" err="1"/>
              <a:t>velger</a:t>
            </a:r>
            <a:r>
              <a:rPr lang="en-US" dirty="0"/>
              <a:t> </a:t>
            </a:r>
            <a:r>
              <a:rPr lang="en-US" dirty="0" err="1"/>
              <a:t>leder</a:t>
            </a:r>
            <a:r>
              <a:rPr lang="en-US" dirty="0"/>
              <a:t>, </a:t>
            </a:r>
            <a:r>
              <a:rPr lang="en-US" dirty="0" err="1"/>
              <a:t>nestleder</a:t>
            </a:r>
            <a:r>
              <a:rPr lang="en-US" dirty="0"/>
              <a:t> </a:t>
            </a:r>
            <a:r>
              <a:rPr lang="en-US" dirty="0" err="1"/>
              <a:t>og</a:t>
            </a:r>
            <a:r>
              <a:rPr lang="en-US" dirty="0"/>
              <a:t> </a:t>
            </a:r>
            <a:r>
              <a:rPr lang="en-US" dirty="0" err="1"/>
              <a:t>øvrige</a:t>
            </a:r>
            <a:r>
              <a:rPr lang="en-US" dirty="0"/>
              <a:t> </a:t>
            </a:r>
            <a:r>
              <a:rPr lang="en-US" dirty="0" err="1"/>
              <a:t>medlemmer</a:t>
            </a:r>
            <a:r>
              <a:rPr lang="en-US" dirty="0"/>
              <a:t>. I Oslo </a:t>
            </a:r>
            <a:r>
              <a:rPr lang="en-US" dirty="0" err="1"/>
              <a:t>har</a:t>
            </a:r>
            <a:r>
              <a:rPr lang="en-US" dirty="0"/>
              <a:t> </a:t>
            </a:r>
            <a:r>
              <a:rPr lang="en-US" dirty="0" err="1"/>
              <a:t>valgstyret</a:t>
            </a:r>
            <a:r>
              <a:rPr lang="en-US" dirty="0"/>
              <a:t> same </a:t>
            </a:r>
            <a:r>
              <a:rPr lang="en-US" dirty="0" err="1"/>
              <a:t>fuksjon</a:t>
            </a:r>
            <a:r>
              <a:rPr lang="en-US" dirty="0"/>
              <a:t> </a:t>
            </a:r>
            <a:r>
              <a:rPr lang="en-US" dirty="0" err="1"/>
              <a:t>som</a:t>
            </a:r>
            <a:r>
              <a:rPr lang="en-US" dirty="0"/>
              <a:t> distriktsvalgstyret </a:t>
            </a:r>
            <a:r>
              <a:rPr lang="en-US" dirty="0" err="1"/>
              <a:t>ved</a:t>
            </a:r>
            <a:r>
              <a:rPr lang="en-US" dirty="0"/>
              <a:t> </a:t>
            </a:r>
            <a:r>
              <a:rPr lang="en-US" dirty="0" err="1"/>
              <a:t>stortingsvalg</a:t>
            </a:r>
            <a:endParaRPr lang="en-US" dirty="0"/>
          </a:p>
          <a:p>
            <a:pPr marL="628650" lvl="1" indent="-171450">
              <a:buFont typeface="Arial" panose="020B0604020202020204" pitchFamily="34" charset="0"/>
              <a:buChar char="•"/>
            </a:pPr>
            <a:r>
              <a:rPr lang="en-US" dirty="0"/>
              <a:t>§ 4-4 </a:t>
            </a:r>
            <a:r>
              <a:rPr lang="en-US" dirty="0" err="1"/>
              <a:t>fylkesvalgstyret</a:t>
            </a:r>
            <a:r>
              <a:rPr lang="en-US" dirty="0"/>
              <a:t> </a:t>
            </a:r>
            <a:r>
              <a:rPr lang="en-US" dirty="0" err="1"/>
              <a:t>skal</a:t>
            </a:r>
            <a:r>
              <a:rPr lang="en-US" dirty="0"/>
              <a:t> </a:t>
            </a:r>
            <a:r>
              <a:rPr lang="en-US" dirty="0" err="1"/>
              <a:t>bestå</a:t>
            </a:r>
            <a:r>
              <a:rPr lang="en-US" dirty="0"/>
              <a:t> av </a:t>
            </a:r>
            <a:r>
              <a:rPr lang="en-US" dirty="0" err="1"/>
              <a:t>minst</a:t>
            </a:r>
            <a:r>
              <a:rPr lang="en-US" dirty="0"/>
              <a:t> 3  </a:t>
            </a:r>
          </a:p>
          <a:p>
            <a:pPr marL="628650" lvl="1" indent="-171450">
              <a:buFont typeface="Arial" panose="020B0604020202020204" pitchFamily="34" charset="0"/>
              <a:buChar char="•"/>
            </a:pPr>
            <a:r>
              <a:rPr lang="en-US" dirty="0"/>
              <a:t>§ 4-5 </a:t>
            </a:r>
            <a:r>
              <a:rPr lang="en-US" dirty="0" err="1"/>
              <a:t>valgstyre</a:t>
            </a:r>
            <a:r>
              <a:rPr lang="en-US" dirty="0"/>
              <a:t> </a:t>
            </a:r>
            <a:r>
              <a:rPr lang="en-US" dirty="0" err="1"/>
              <a:t>skal</a:t>
            </a:r>
            <a:r>
              <a:rPr lang="en-US" dirty="0"/>
              <a:t> </a:t>
            </a:r>
            <a:r>
              <a:rPr lang="en-US" dirty="0" err="1"/>
              <a:t>bestå</a:t>
            </a:r>
            <a:r>
              <a:rPr lang="en-US" dirty="0"/>
              <a:t> av </a:t>
            </a:r>
            <a:r>
              <a:rPr lang="en-US" dirty="0" err="1"/>
              <a:t>minst</a:t>
            </a:r>
            <a:r>
              <a:rPr lang="en-US" dirty="0"/>
              <a:t> 3.  Ingen </a:t>
            </a:r>
            <a:r>
              <a:rPr lang="en-US" dirty="0" err="1"/>
              <a:t>endring</a:t>
            </a:r>
            <a:r>
              <a:rPr lang="en-US" dirty="0"/>
              <a:t> for </a:t>
            </a:r>
            <a:r>
              <a:rPr lang="en-US" dirty="0" err="1"/>
              <a:t>valgstyrene</a:t>
            </a:r>
            <a:endParaRPr lang="en-US" dirty="0"/>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4</a:t>
            </a:fld>
            <a:endParaRPr lang="nb-NO"/>
          </a:p>
        </p:txBody>
      </p:sp>
    </p:spTree>
    <p:extLst>
      <p:ext uri="{BB962C8B-B14F-4D97-AF65-F5344CB8AC3E}">
        <p14:creationId xmlns:p14="http://schemas.microsoft.com/office/powerpoint/2010/main" val="2118203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u="sng" dirty="0"/>
              <a:t>Antall underskrifter:</a:t>
            </a:r>
          </a:p>
          <a:p>
            <a:pPr marL="628650" lvl="1" indent="-171450">
              <a:buFont typeface="Arial" panose="020B0604020202020204" pitchFamily="34" charset="0"/>
              <a:buChar char="•"/>
            </a:pPr>
            <a:r>
              <a:rPr lang="nb-NO" dirty="0"/>
              <a:t>Generell regel om 1 % av stemmeberettigede i valgdistriktet ved forrige valg. Eksempelvis Finnmark – ca. 54000 stemmeberettigede – minst 540 underskrifter for å stille til valg i distriktet. Dette vil altså også gjelde i fylkestingsvalg og kommunestyrevalg, men ved kommunestyrevalg må man minst innhente like mange underskrifter som det skal velges til kommunestyret.</a:t>
            </a:r>
          </a:p>
          <a:p>
            <a:pPr marL="628650" lvl="1" indent="-171450">
              <a:buFont typeface="Arial" panose="020B0604020202020204" pitchFamily="34" charset="0"/>
              <a:buChar char="•"/>
            </a:pPr>
            <a:r>
              <a:rPr lang="nb-NO" dirty="0"/>
              <a:t>Som kjent skal ikke kommunene behandle listeforslag når det er stortingsvalg, men 1 % regelen vil være aktuell for dere i 2027. </a:t>
            </a:r>
          </a:p>
          <a:p>
            <a:pPr marL="171450" indent="-171450">
              <a:buFont typeface="Arial" panose="020B0604020202020204" pitchFamily="34" charset="0"/>
              <a:buChar char="•"/>
            </a:pPr>
            <a:r>
              <a:rPr lang="nb-NO" u="sng" dirty="0"/>
              <a:t>Tillitsvalgte og tillitsutvalg:</a:t>
            </a:r>
          </a:p>
          <a:p>
            <a:pPr marL="628650" lvl="1" indent="-171450">
              <a:buFont typeface="Arial" panose="020B0604020202020204" pitchFamily="34" charset="0"/>
              <a:buChar char="•"/>
            </a:pPr>
            <a:r>
              <a:rPr lang="nb-NO" dirty="0"/>
              <a:t>Her er det få endringer i lovverket, men noen presiseringer av hvordan tillitsvalgte og tillitsutvalget skal synliggjøres for de partiene/gruppene som stiller liste ved å samle inn underskrifter. Det skal nå tydelig være basert på de øverste underskriverne. I praksis innebærer det at de to øverste/første underskriverne er tillitsvalgt og varatillitsvalgt, mens de to nevnte + de tre neste underskriverne utgjør tillitsutvalget, samt at de tre neste er vara. Vi minner om at det er tillitsutvalget som har myndighet til å f.eks. trekke listeforslaget. For å gjøre dette enkelt har vi tydeliggjort valgene av tillitsvalgte i Listeforslagsportalen og på papirmalen som ligger tilgjengelig på våre sider.</a:t>
            </a:r>
          </a:p>
          <a:p>
            <a:pPr marL="171450" indent="-171450">
              <a:buFont typeface="Arial" panose="020B0604020202020204" pitchFamily="34" charset="0"/>
              <a:buChar char="•"/>
            </a:pPr>
            <a:r>
              <a:rPr lang="nb-NO" u="sng" dirty="0"/>
              <a:t>Behandling av listeforslag:</a:t>
            </a:r>
          </a:p>
          <a:p>
            <a:pPr marL="628650" lvl="1" indent="-171450">
              <a:buFont typeface="Arial" panose="020B0604020202020204" pitchFamily="34" charset="0"/>
              <a:buChar char="•"/>
            </a:pPr>
            <a:r>
              <a:rPr lang="nb-NO" dirty="0"/>
              <a:t>I praksis er det svært få endringer, men som vi skal snakke mer om senere vil det nå være distriktsvalgstyret som skal behandle listeforslagene til stortingsvalg. I fylker hvor det er flere </a:t>
            </a:r>
            <a:r>
              <a:rPr lang="nb-NO" dirty="0" err="1"/>
              <a:t>distriktsvalgstyrer</a:t>
            </a:r>
            <a:r>
              <a:rPr lang="nb-NO" dirty="0"/>
              <a:t> er det fortsatt fylkeskommunen som administrerer listeforslagene for hvert enkelt valgdistrikt. </a:t>
            </a:r>
          </a:p>
          <a:p>
            <a:endParaRPr lang="nb-NO" dirty="0"/>
          </a:p>
          <a:p>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5</a:t>
            </a:fld>
            <a:endParaRPr lang="nb-NO"/>
          </a:p>
        </p:txBody>
      </p:sp>
    </p:spTree>
    <p:extLst>
      <p:ext uri="{BB962C8B-B14F-4D97-AF65-F5344CB8AC3E}">
        <p14:creationId xmlns:p14="http://schemas.microsoft.com/office/powerpoint/2010/main" val="16842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Stemmestyret avvikles – det nye er at det skal utnevnes en leder og nestleder i hvert valglokale – også forhåndsstemmelokaler </a:t>
            </a:r>
          </a:p>
          <a:p>
            <a:pPr marL="171450" indent="-171450">
              <a:buFont typeface="Arial" panose="020B0604020202020204" pitchFamily="34" charset="0"/>
              <a:buChar char="•"/>
            </a:pPr>
            <a:r>
              <a:rPr lang="nb-NO" dirty="0"/>
              <a:t>Opptellingen skal ta utgangspunkt i hvilket valglokale stemmene er mottatt i </a:t>
            </a:r>
          </a:p>
          <a:p>
            <a:pPr marL="171450" indent="-171450">
              <a:buFont typeface="Arial" panose="020B0604020202020204" pitchFamily="34" charset="0"/>
              <a:buChar char="•"/>
            </a:pPr>
            <a:r>
              <a:rPr lang="nb-NO" dirty="0"/>
              <a:t>Tilgjengelighet – alle velgere skal komme seg inn i valglokale uten bistand</a:t>
            </a:r>
          </a:p>
        </p:txBody>
      </p:sp>
      <p:sp>
        <p:nvSpPr>
          <p:cNvPr id="4" name="Plassholder for lysbildenummer 3"/>
          <p:cNvSpPr>
            <a:spLocks noGrp="1"/>
          </p:cNvSpPr>
          <p:nvPr>
            <p:ph type="sldNum" sz="quarter" idx="5"/>
          </p:nvPr>
        </p:nvSpPr>
        <p:spPr/>
        <p:txBody>
          <a:bodyPr/>
          <a:lstStyle/>
          <a:p>
            <a:fld id="{C9AADB48-637A-6744-80CE-C8EC65DA6BC4}" type="slidenum">
              <a:rPr lang="nb-NO" smtClean="0"/>
              <a:t>6</a:t>
            </a:fld>
            <a:endParaRPr lang="nb-NO"/>
          </a:p>
        </p:txBody>
      </p:sp>
    </p:spTree>
    <p:extLst>
      <p:ext uri="{BB962C8B-B14F-4D97-AF65-F5344CB8AC3E}">
        <p14:creationId xmlns:p14="http://schemas.microsoft.com/office/powerpoint/2010/main" val="156311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171450" indent="-171450">
              <a:buFont typeface="Arial" panose="020B0604020202020204" pitchFamily="34" charset="0"/>
              <a:buChar char="•"/>
            </a:pPr>
            <a:r>
              <a:rPr lang="nb-NO" dirty="0"/>
              <a:t>For større grad av detaljering kan dere se valgmedarbeiderportalen, loven og i tillegg skal departementet komme med en veileder på dette området. Tilgjengelighet er også et begrep som omfatter mer enn bare universell utforming. </a:t>
            </a:r>
          </a:p>
          <a:p>
            <a:pPr marL="171450" indent="-171450">
              <a:buFont typeface="Arial" panose="020B0604020202020204" pitchFamily="34" charset="0"/>
              <a:buChar char="•"/>
            </a:pPr>
            <a:r>
              <a:rPr lang="nb-NO" dirty="0"/>
              <a:t>I hovedsak er det skjedd endringer i form av at kravene er blitt mer betydelig presisert som en del av valgforskriften, og i større grad knyttet til TEK17. TEK17 har en egen veileder som trolig vil være til hjelp for dere.  </a:t>
            </a:r>
          </a:p>
          <a:p>
            <a:pPr marL="628650" lvl="1" indent="-171450">
              <a:buFont typeface="Arial" panose="020B0604020202020204" pitchFamily="34" charset="0"/>
              <a:buChar char="•"/>
            </a:pPr>
            <a:r>
              <a:rPr lang="nb-NO" dirty="0"/>
              <a:t>Det er nå eksplisitt henvist i forskriften til valglokalets inngangsparti, utformingen av rommet stemmingen foregår i, oppsett av urne på bord og antall universelt utformede valglokaler. </a:t>
            </a:r>
          </a:p>
          <a:p>
            <a:pPr marL="171450" lvl="0" indent="-171450">
              <a:buFont typeface="Arial" panose="020B0604020202020204" pitchFamily="34" charset="0"/>
              <a:buChar char="•"/>
            </a:pPr>
            <a:r>
              <a:rPr lang="nb-NO" dirty="0"/>
              <a:t>Den største formelle endringen er samtidig at valglokaler som ikke har et tilgjengelig inngangsparti, eksplisitt skal kunngjøres. Dere skal informere velgerne dersom velgerne ikke kan komme seg inn i lokalet uten hjelp. Kunngjøringen gjøres i EVA samtidig som dere legger inn informasjon om valglokalet, og det vil da bli synlig på valglokaler.no. Når det er synlig på valglokaler.no er kunngjøringsplikten deres ivaretatt.  </a:t>
            </a:r>
          </a:p>
          <a:p>
            <a:pPr marL="628650" lvl="1" indent="-171450">
              <a:buFont typeface="Arial" panose="020B0604020202020204" pitchFamily="34" charset="0"/>
              <a:buChar char="•"/>
            </a:pPr>
            <a:r>
              <a:rPr lang="nb-NO" dirty="0"/>
              <a:t>Dette illustrerer at hovedfokus i loven er at velgerne skal komme seg inn. Det er ikke sekundært at selve lokalet innvending skal være universelt utformet, men det må ikke kunngjøres på samme måte. </a:t>
            </a:r>
          </a:p>
          <a:p>
            <a:pPr marL="171450" lvl="0" indent="-171450">
              <a:buFont typeface="Arial" panose="020B0604020202020204" pitchFamily="34" charset="0"/>
              <a:buChar char="•"/>
            </a:pPr>
            <a:r>
              <a:rPr lang="nb-NO" dirty="0"/>
              <a:t>Kan by på utfordringer. Det er verdt å nevne at man kan gjøre unntak fra det generelle kravet om universell utforming dersom det innebærer en uforholdsmessig byrde for kommunen, for eksempel økonomisk. Det viktige er at dere ser nøye på alle muligheter for valglokaler i kommunen og vurderer hva som vil fungere best med tanke på universell utforming i lokalet.</a:t>
            </a:r>
          </a:p>
          <a:p>
            <a:pPr marL="171450" indent="-171450">
              <a:buFont typeface="Arial" panose="020B0604020202020204" pitchFamily="34" charset="0"/>
              <a:buChar char="•"/>
            </a:pPr>
            <a:r>
              <a:rPr lang="nb-NO" dirty="0"/>
              <a:t>Et aspekt som ikke er eksplisitt tatt med i lov og forskrift er den andre delen av tilgjengelighet – nemlig hvor lokalet er lokalisert. Vi vil minne om at dere også må tenke på kollektivtrafikk, parkering (ordinær og handicap) når dere velger valglokaler.  </a:t>
            </a:r>
          </a:p>
          <a:p>
            <a:pPr marL="171450" indent="-171450">
              <a:buFont typeface="Arial" panose="020B0604020202020204" pitchFamily="34" charset="0"/>
              <a:buChar char="•"/>
            </a:pPr>
            <a:r>
              <a:rPr lang="nb-NO" dirty="0"/>
              <a:t>ASSISTANSE: Reglene for assistanse er videreført i ny valglov, noe som innebærer at alle velgere med en funksjonsnedsettelse – enten fysisk eller psykisk har rett på assistanse dersom de ønsker det. Velgere med behov for assistanse kan også fortsatt få bistand fra en selvvalgt hjelper – eller en valgmedarbeider – dersom de ønsker det.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7</a:t>
            </a:fld>
            <a:endParaRPr lang="nb-NO"/>
          </a:p>
        </p:txBody>
      </p:sp>
    </p:spTree>
    <p:extLst>
      <p:ext uri="{BB962C8B-B14F-4D97-AF65-F5344CB8AC3E}">
        <p14:creationId xmlns:p14="http://schemas.microsoft.com/office/powerpoint/2010/main" val="194230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Introduksjonen av en leder og nestleder i valglokalet er en av de største endringene i den nye valgloven. </a:t>
            </a:r>
          </a:p>
          <a:p>
            <a:pPr marL="628650" lvl="1" indent="-171450">
              <a:buFont typeface="Arial" panose="020B0604020202020204" pitchFamily="34" charset="0"/>
              <a:buChar char="•"/>
            </a:pPr>
            <a:r>
              <a:rPr lang="nb-NO" b="1" dirty="0"/>
              <a:t>ALLE</a:t>
            </a:r>
            <a:r>
              <a:rPr lang="nb-NO" dirty="0"/>
              <a:t> valglokaler skal ha en leder og nestleder, inkludert forhåndsstemmelokalene. Det eneste unntaket er tidligstemming og mottak av forhåndsstemmer som ikke skjer i et ordinært valglokale. </a:t>
            </a:r>
          </a:p>
          <a:p>
            <a:pPr marL="171450" lvl="0" indent="-171450">
              <a:buFont typeface="Arial" panose="020B0604020202020204" pitchFamily="34" charset="0"/>
              <a:buChar char="•"/>
            </a:pPr>
            <a:r>
              <a:rPr lang="nb-NO" dirty="0"/>
              <a:t>Leder og nestleder er en valgmedarbeider med det særskilte ansvaret for stemmingen i et valglokale. Videre vil det ansvaret innebære å ta avgjørelser i tvilstilfeller, for eksempel om velgers legitimasjon kan godkjennes eller der det er usikkerhet om velgeren har behov for assistanse. </a:t>
            </a:r>
          </a:p>
          <a:p>
            <a:pPr marL="628650" lvl="1" indent="-171450">
              <a:buFont typeface="Arial" panose="020B0604020202020204" pitchFamily="34" charset="0"/>
              <a:buChar char="•"/>
            </a:pPr>
            <a:r>
              <a:rPr lang="nb-NO" dirty="0"/>
              <a:t>har rett til å bortvise personer som driver velgerpåvirkning (tidligere valgagitasjon) eller forstyrrer stemmingen. </a:t>
            </a:r>
          </a:p>
          <a:p>
            <a:pPr marL="628650" lvl="1" indent="-171450">
              <a:buFont typeface="Arial" panose="020B0604020202020204" pitchFamily="34" charset="0"/>
              <a:buChar char="•"/>
            </a:pPr>
            <a:r>
              <a:rPr lang="nb-NO" dirty="0"/>
              <a:t>Må også kunne forventes å ha ekstra kompetanse knyttet til regelverket. </a:t>
            </a:r>
          </a:p>
          <a:p>
            <a:pPr marL="171450" lvl="0" indent="-171450">
              <a:buFont typeface="Arial" panose="020B0604020202020204" pitchFamily="34" charset="0"/>
              <a:buChar char="•"/>
            </a:pPr>
            <a:r>
              <a:rPr lang="nb-NO" dirty="0"/>
              <a:t>Erstatter to tidligere kjente enheter fra tidligere lov </a:t>
            </a:r>
          </a:p>
          <a:p>
            <a:pPr marL="457200" lvl="1" indent="0">
              <a:buFontTx/>
              <a:buNone/>
            </a:pPr>
            <a:r>
              <a:rPr lang="nb-NO" dirty="0"/>
              <a:t>1. Stemmestyret - så leder og nestleder på valgdagen har ansvar for første telling i lokalet og føringen av protokoll (møtebok) </a:t>
            </a:r>
          </a:p>
          <a:p>
            <a:pPr marL="457200" lvl="1" indent="0">
              <a:buFontTx/>
              <a:buNone/>
            </a:pPr>
            <a:r>
              <a:rPr lang="nb-NO" dirty="0"/>
              <a:t>2. To stemmemottakere. Så lenge man har en leder og en nestleder i hvert lokale vil det være to stemmemottakere, men det bør likevel i de aller fleste tilfeller være flere valgmedarbeidere enn to stk. i et lokale.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Dere kan selv velge hvem som skal være leder og nestleder i hvert lokale. Leder og nestleder nå er en rent administrativ rolle. Valgstyret trenger ikke vedta hvem som skal være leder og nestleder i kommunens valglokaler.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Kun 2 personer kan ha disse rollene i hvert lokale. Det er ikke mulig å ha flere nestledere. Samtidig, så vet vi at sykdom kan forekomme – så dere bør planlegge for hvem som skal overta rollene dersom noen f.eks. blir syke.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Leder har ikke arbeidsgiveransvar for de andre valgmedarbeiderne i lokalet, men vil få en type teamleder-rolle.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I EVA skal man nå legge inn leder og nestleder på valgdagen, for å registrere hvem som skal signere protokollen. Forhåndsstemmelokalene styrer dere selv helt selv og trenger ikke legges inn i EVA. </a:t>
            </a:r>
          </a:p>
        </p:txBody>
      </p:sp>
      <p:sp>
        <p:nvSpPr>
          <p:cNvPr id="4" name="Plassholder for lysbildenummer 3"/>
          <p:cNvSpPr>
            <a:spLocks noGrp="1"/>
          </p:cNvSpPr>
          <p:nvPr>
            <p:ph type="sldNum" sz="quarter" idx="5"/>
          </p:nvPr>
        </p:nvSpPr>
        <p:spPr/>
        <p:txBody>
          <a:bodyPr/>
          <a:lstStyle/>
          <a:p>
            <a:fld id="{C9AADB48-637A-6744-80CE-C8EC65DA6BC4}" type="slidenum">
              <a:rPr lang="nb-NO" smtClean="0"/>
              <a:t>8</a:t>
            </a:fld>
            <a:endParaRPr lang="nb-NO"/>
          </a:p>
        </p:txBody>
      </p:sp>
    </p:spTree>
    <p:extLst>
      <p:ext uri="{BB962C8B-B14F-4D97-AF65-F5344CB8AC3E}">
        <p14:creationId xmlns:p14="http://schemas.microsoft.com/office/powerpoint/2010/main" val="148426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Opptelling er en av områdene hvor det er størst endringer. </a:t>
            </a:r>
          </a:p>
          <a:p>
            <a:pPr marL="628650" lvl="1" indent="-171450">
              <a:buFont typeface="Arial" panose="020B0604020202020204" pitchFamily="34" charset="0"/>
              <a:buChar char="•"/>
            </a:pPr>
            <a:r>
              <a:rPr lang="nb-NO" dirty="0"/>
              <a:t>tellingene har byttet navn – det heter nå første og andre telling – ikke foreløpig og endelig telling. Tanken bak er at tellingene skal være mer sidestilt – likeverdige. I forskriften har vi også fått mer detaljerte føringer for hvordan den manuelle tellingen skal gjøres. </a:t>
            </a:r>
          </a:p>
          <a:p>
            <a:pPr marL="171450" lvl="0" indent="-171450">
              <a:buFont typeface="Arial" panose="020B0604020202020204" pitchFamily="34" charset="0"/>
              <a:buChar char="•"/>
            </a:pPr>
            <a:r>
              <a:rPr lang="nb-NO" dirty="0"/>
              <a:t>3 endringer ved opptellingen som er viktig å bemerke seg:</a:t>
            </a:r>
          </a:p>
          <a:p>
            <a:pPr marL="0" indent="0">
              <a:buFontTx/>
              <a:buNone/>
            </a:pPr>
            <a:r>
              <a:rPr lang="nb-NO" dirty="0"/>
              <a:t>1. Stemmer skal telles per lokale. </a:t>
            </a:r>
          </a:p>
          <a:p>
            <a:pPr marL="0" lvl="0" indent="0">
              <a:buFontTx/>
              <a:buNone/>
            </a:pPr>
            <a:r>
              <a:rPr lang="nb-NO" dirty="0"/>
              <a:t>2. Som en følge av at ikke alle stemmer kan telles per lokale, er det innført såkalte </a:t>
            </a:r>
            <a:r>
              <a:rPr lang="nb-NO" i="1" dirty="0"/>
              <a:t>samlekategorier </a:t>
            </a:r>
            <a:r>
              <a:rPr lang="nb-NO" i="0" dirty="0"/>
              <a:t>for forhånds- og valgtingsstemmer. De kalles for «Øvrige». </a:t>
            </a:r>
          </a:p>
          <a:p>
            <a:pPr marL="0" lvl="0" indent="0">
              <a:buFontTx/>
              <a:buNone/>
            </a:pPr>
            <a:r>
              <a:rPr lang="nb-NO" i="0" dirty="0"/>
              <a:t>3. En endring i hvordan tvilsomme stemmesedler skal behandles. </a:t>
            </a:r>
          </a:p>
          <a:p>
            <a:pPr marL="171450" lvl="0" indent="-171450">
              <a:buFont typeface="Arial" panose="020B0604020202020204" pitchFamily="34" charset="0"/>
              <a:buChar char="•"/>
            </a:pPr>
            <a:r>
              <a:rPr lang="nb-NO" dirty="0"/>
              <a:t>En annen endring: på valgdagen skal første telling gjøres i lokalet. For mange av dere vil ikke dette være noen endring, men for dere som har telt opp sentralt tidligere – kun gjort urnetelling i lokalet – så vil dette by på en endring. I alle valglokaler skal altså stemmesedlene fordeles på partier, blanke og tvilsomme – resultatet skal inn i EVA – før de sendes inn sentralt. </a:t>
            </a:r>
          </a:p>
          <a:p>
            <a:pPr marL="171450" lvl="0" indent="-171450">
              <a:buFont typeface="Arial" panose="020B0604020202020204" pitchFamily="34" charset="0"/>
              <a:buChar char="•"/>
            </a:pPr>
            <a:r>
              <a:rPr lang="nb-NO" dirty="0"/>
              <a:t>Opptellingen av forhåndsstemmer kan nå også starte på søndag, dagen før valgdagen. </a:t>
            </a:r>
          </a:p>
          <a:p>
            <a:pPr marL="171450" lvl="0" indent="-171450">
              <a:buFontTx/>
              <a:buChar char="-"/>
            </a:pPr>
            <a:endParaRPr lang="nb-NO" dirty="0"/>
          </a:p>
          <a:p>
            <a:pPr marL="628650" lvl="1" indent="-171450">
              <a:buFontTx/>
              <a:buChar char="-"/>
            </a:pPr>
            <a:endParaRPr lang="nb-NO" dirty="0"/>
          </a:p>
        </p:txBody>
      </p:sp>
      <p:sp>
        <p:nvSpPr>
          <p:cNvPr id="4" name="Plassholder for lysbildenummer 3"/>
          <p:cNvSpPr>
            <a:spLocks noGrp="1"/>
          </p:cNvSpPr>
          <p:nvPr>
            <p:ph type="sldNum" sz="quarter" idx="5"/>
          </p:nvPr>
        </p:nvSpPr>
        <p:spPr/>
        <p:txBody>
          <a:bodyPr/>
          <a:lstStyle/>
          <a:p>
            <a:fld id="{C9AADB48-637A-6744-80CE-C8EC65DA6BC4}" type="slidenum">
              <a:rPr lang="nb-NO" smtClean="0"/>
              <a:t>9</a:t>
            </a:fld>
            <a:endParaRPr lang="nb-NO"/>
          </a:p>
        </p:txBody>
      </p:sp>
    </p:spTree>
    <p:extLst>
      <p:ext uri="{BB962C8B-B14F-4D97-AF65-F5344CB8AC3E}">
        <p14:creationId xmlns:p14="http://schemas.microsoft.com/office/powerpoint/2010/main" val="522411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hasCustomPrompt="1"/>
          </p:nvPr>
        </p:nvSpPr>
        <p:spPr>
          <a:xfrm>
            <a:off x="467139" y="3028143"/>
            <a:ext cx="11257722" cy="1921544"/>
          </a:xfrm>
          <a:solidFill>
            <a:schemeClr val="bg1">
              <a:lumMod val="95000"/>
            </a:schemeClr>
          </a:solidFill>
        </p:spPr>
        <p:txBody>
          <a:bodyPr wrap="square" lIns="360000" tIns="720000" rIns="360000" bIns="360000" anchor="b">
            <a:spAutoFit/>
          </a:bodyPr>
          <a:lstStyle>
            <a:lvl1pPr algn="l">
              <a:defRPr sz="6000"/>
            </a:lvl1pPr>
          </a:lstStyle>
          <a:p>
            <a:r>
              <a:rPr lang="nb-NO" dirty="0"/>
              <a:t>Overskrift</a:t>
            </a:r>
          </a:p>
        </p:txBody>
      </p:sp>
      <p:sp>
        <p:nvSpPr>
          <p:cNvPr id="3" name="Undertittel 2">
            <a:extLst>
              <a:ext uri="{FF2B5EF4-FFF2-40B4-BE49-F238E27FC236}">
                <a16:creationId xmlns:a16="http://schemas.microsoft.com/office/drawing/2014/main" id="{120850E4-18A6-B64F-B35C-195985DEA9F2}"/>
              </a:ext>
            </a:extLst>
          </p:cNvPr>
          <p:cNvSpPr>
            <a:spLocks noGrp="1"/>
          </p:cNvSpPr>
          <p:nvPr>
            <p:ph type="subTitle" idx="1"/>
          </p:nvPr>
        </p:nvSpPr>
        <p:spPr>
          <a:xfrm>
            <a:off x="467139" y="4949687"/>
            <a:ext cx="11257722" cy="1711228"/>
          </a:xfrm>
          <a:solidFill>
            <a:schemeClr val="bg1">
              <a:lumMod val="95000"/>
            </a:schemeClr>
          </a:solidFill>
        </p:spPr>
        <p:txBody>
          <a:bodyPr lIns="360000" tIns="0" rIns="360000" bIns="36000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8A2B3E0D-7672-4895-9BA2-7FA59102E0C9}"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12" name="Grafikk 7">
            <a:extLst>
              <a:ext uri="{FF2B5EF4-FFF2-40B4-BE49-F238E27FC236}">
                <a16:creationId xmlns:a16="http://schemas.microsoft.com/office/drawing/2014/main" id="{6933E670-45C5-4F19-8EAB-2C5F4D0FAE1F}"/>
              </a:ext>
            </a:extLst>
          </p:cNvPr>
          <p:cNvPicPr>
            <a:picLocks noChangeAspect="1"/>
          </p:cNvPicPr>
          <p:nvPr userDrawn="1"/>
        </p:nvPicPr>
        <p:blipFill>
          <a:blip r:embed="rId2"/>
          <a:stretch>
            <a:fillRect/>
          </a:stretch>
        </p:blipFill>
        <p:spPr>
          <a:xfrm>
            <a:off x="467138" y="693404"/>
            <a:ext cx="3764203" cy="737831"/>
          </a:xfrm>
          <a:prstGeom prst="rect">
            <a:avLst/>
          </a:prstGeom>
        </p:spPr>
      </p:pic>
      <p:sp>
        <p:nvSpPr>
          <p:cNvPr id="13" name="Rektangel 7">
            <a:extLst>
              <a:ext uri="{FF2B5EF4-FFF2-40B4-BE49-F238E27FC236}">
                <a16:creationId xmlns:a16="http://schemas.microsoft.com/office/drawing/2014/main" id="{C183AFC8-5BB4-4697-A185-E4973638D221}"/>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1783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496ED63-9B53-F648-8DC3-DCACFFC6D478}"/>
              </a:ext>
            </a:extLst>
          </p:cNvPr>
          <p:cNvSpPr/>
          <p:nvPr/>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ktangel 2">
            <a:extLst>
              <a:ext uri="{FF2B5EF4-FFF2-40B4-BE49-F238E27FC236}">
                <a16:creationId xmlns:a16="http://schemas.microsoft.com/office/drawing/2014/main" id="{2EFB0C39-1654-7B48-8029-FB04E0E768B1}"/>
              </a:ext>
            </a:extLst>
          </p:cNvPr>
          <p:cNvSpPr/>
          <p:nvPr userDrawn="1"/>
        </p:nvSpPr>
        <p:spPr>
          <a:xfrm>
            <a:off x="0" y="6633882"/>
            <a:ext cx="12233835" cy="268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0304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44E5AC-228B-BF42-A8AC-75297D1F5496}"/>
              </a:ext>
            </a:extLst>
          </p:cNvPr>
          <p:cNvSpPr>
            <a:spLocks noGrp="1"/>
          </p:cNvSpPr>
          <p:nvPr>
            <p:ph type="title"/>
          </p:nvPr>
        </p:nvSpPr>
        <p:spPr>
          <a:xfrm>
            <a:off x="467140" y="987426"/>
            <a:ext cx="4304886" cy="1069974"/>
          </a:xfrm>
        </p:spPr>
        <p:txBody>
          <a:bodyPr anchor="b"/>
          <a:lstStyle>
            <a:lvl1pPr>
              <a:defRPr sz="3200"/>
            </a:lvl1pPr>
          </a:lstStyle>
          <a:p>
            <a:r>
              <a:rPr lang="nb-NO"/>
              <a:t>Klikk for å redigere tittelstil</a:t>
            </a:r>
          </a:p>
        </p:txBody>
      </p:sp>
      <p:sp>
        <p:nvSpPr>
          <p:cNvPr id="5" name="Plassholder for dato 4">
            <a:extLst>
              <a:ext uri="{FF2B5EF4-FFF2-40B4-BE49-F238E27FC236}">
                <a16:creationId xmlns:a16="http://schemas.microsoft.com/office/drawing/2014/main" id="{D63053F0-4530-C74B-B2BA-5E56043839DA}"/>
              </a:ext>
            </a:extLst>
          </p:cNvPr>
          <p:cNvSpPr>
            <a:spLocks noGrp="1"/>
          </p:cNvSpPr>
          <p:nvPr>
            <p:ph type="dt" sz="half" idx="10"/>
          </p:nvPr>
        </p:nvSpPr>
        <p:spPr/>
        <p:txBody>
          <a:bodyPr/>
          <a:lstStyle/>
          <a:p>
            <a:fld id="{250D937E-127E-4E8C-917D-BB43D9CC72CD}" type="datetime1">
              <a:rPr lang="nb-NO" smtClean="0"/>
              <a:t>24.02.2025</a:t>
            </a:fld>
            <a:endParaRPr lang="nb-NO"/>
          </a:p>
        </p:txBody>
      </p:sp>
      <p:sp>
        <p:nvSpPr>
          <p:cNvPr id="6" name="Plassholder for bunntekst 5">
            <a:extLst>
              <a:ext uri="{FF2B5EF4-FFF2-40B4-BE49-F238E27FC236}">
                <a16:creationId xmlns:a16="http://schemas.microsoft.com/office/drawing/2014/main" id="{B62C2428-28F7-F340-BCB9-26AA49890C7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E5CB07A-A018-5849-ADE8-DC7E4CFF372B}"/>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0DD39726-7E22-48CC-81DD-CAB5D580C282}"/>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Content Placeholder 7">
            <a:extLst>
              <a:ext uri="{FF2B5EF4-FFF2-40B4-BE49-F238E27FC236}">
                <a16:creationId xmlns:a16="http://schemas.microsoft.com/office/drawing/2014/main" id="{94D25CB5-5D2F-4086-AB0A-85B700ABD863}"/>
              </a:ext>
            </a:extLst>
          </p:cNvPr>
          <p:cNvSpPr>
            <a:spLocks noGrp="1"/>
          </p:cNvSpPr>
          <p:nvPr>
            <p:ph sz="quarter" idx="14"/>
          </p:nvPr>
        </p:nvSpPr>
        <p:spPr>
          <a:xfrm>
            <a:off x="5183188" y="987426"/>
            <a:ext cx="6541673" cy="461161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473891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A2A82-40C2-6D4E-A651-D47F5368BC6D}"/>
              </a:ext>
            </a:extLst>
          </p:cNvPr>
          <p:cNvSpPr>
            <a:spLocks noGrp="1"/>
          </p:cNvSpPr>
          <p:nvPr>
            <p:ph type="title"/>
          </p:nvPr>
        </p:nvSpPr>
        <p:spPr>
          <a:xfrm>
            <a:off x="467140" y="987424"/>
            <a:ext cx="4304886" cy="1069975"/>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4BD2CFE-79A5-1B46-86FF-5E131691BADD}"/>
              </a:ext>
            </a:extLst>
          </p:cNvPr>
          <p:cNvSpPr>
            <a:spLocks noGrp="1"/>
          </p:cNvSpPr>
          <p:nvPr>
            <p:ph type="pic" idx="1"/>
          </p:nvPr>
        </p:nvSpPr>
        <p:spPr>
          <a:xfrm>
            <a:off x="5183187" y="987425"/>
            <a:ext cx="6541673" cy="462487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D78ED750-0ED1-0B48-87F3-DF4055DF00C8}"/>
              </a:ext>
            </a:extLst>
          </p:cNvPr>
          <p:cNvSpPr>
            <a:spLocks noGrp="1"/>
          </p:cNvSpPr>
          <p:nvPr>
            <p:ph type="dt" sz="half" idx="10"/>
          </p:nvPr>
        </p:nvSpPr>
        <p:spPr/>
        <p:txBody>
          <a:bodyPr/>
          <a:lstStyle/>
          <a:p>
            <a:fld id="{E7421BE7-81C1-4A72-8CC1-782691299A70}" type="datetime1">
              <a:rPr lang="nb-NO" smtClean="0"/>
              <a:t>24.02.2025</a:t>
            </a:fld>
            <a:endParaRPr lang="nb-NO"/>
          </a:p>
        </p:txBody>
      </p:sp>
      <p:sp>
        <p:nvSpPr>
          <p:cNvPr id="6" name="Plassholder for bunntekst 5">
            <a:extLst>
              <a:ext uri="{FF2B5EF4-FFF2-40B4-BE49-F238E27FC236}">
                <a16:creationId xmlns:a16="http://schemas.microsoft.com/office/drawing/2014/main" id="{D9AB28C3-0B9A-BF45-923E-23ECE074C28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8F5E91F-F238-EC4C-9D38-2420CF40DFB1}"/>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11" name="Text Placeholder 10">
            <a:extLst>
              <a:ext uri="{FF2B5EF4-FFF2-40B4-BE49-F238E27FC236}">
                <a16:creationId xmlns:a16="http://schemas.microsoft.com/office/drawing/2014/main" id="{9626E419-9A60-40DA-8429-82162B63B1E5}"/>
              </a:ext>
            </a:extLst>
          </p:cNvPr>
          <p:cNvSpPr>
            <a:spLocks noGrp="1"/>
          </p:cNvSpPr>
          <p:nvPr>
            <p:ph type="body" sz="quarter" idx="13"/>
          </p:nvPr>
        </p:nvSpPr>
        <p:spPr>
          <a:xfrm>
            <a:off x="467140" y="2057400"/>
            <a:ext cx="4304886" cy="3811588"/>
          </a:xfrm>
          <a:prstGeom prst="rect">
            <a:avLst/>
          </a:prstGeom>
        </p:spPr>
        <p:txBody>
          <a:bodyPr lIns="91440" tIns="45720" rIns="91440" bIns="45720"/>
          <a:lstStyle>
            <a:lvl1pPr>
              <a:defRPr sz="2000"/>
            </a:lvl1pPr>
            <a:lvl2pPr>
              <a:defRPr sz="1800"/>
            </a:lvl2pPr>
            <a:lvl3pPr>
              <a:defRPr sz="1600"/>
            </a:lvl3pPr>
            <a:lvl4pPr>
              <a:defRPr sz="1400"/>
            </a:lvl4pPr>
            <a:lvl5pP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06369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p:nvPicPr>
        <p:blipFill>
          <a:blip r:embed="rId2"/>
          <a:stretch>
            <a:fillRect/>
          </a:stretch>
        </p:blipFill>
        <p:spPr>
          <a:xfrm>
            <a:off x="3276815" y="2294466"/>
            <a:ext cx="5638370" cy="1110827"/>
          </a:xfrm>
          <a:prstGeom prst="rect">
            <a:avLst/>
          </a:prstGeom>
        </p:spPr>
      </p:pic>
      <p:sp>
        <p:nvSpPr>
          <p:cNvPr id="8" name="Rektangel 7">
            <a:extLst>
              <a:ext uri="{FF2B5EF4-FFF2-40B4-BE49-F238E27FC236}">
                <a16:creationId xmlns:a16="http://schemas.microsoft.com/office/drawing/2014/main" id="{EC916C1B-49F9-D546-B950-E0AD88ABFDC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Grafikk 6">
            <a:extLst>
              <a:ext uri="{FF2B5EF4-FFF2-40B4-BE49-F238E27FC236}">
                <a16:creationId xmlns:a16="http://schemas.microsoft.com/office/drawing/2014/main" id="{1284DE19-A9FC-AB4E-A6DF-13013C07C77D}"/>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2746701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2" name="Date Placeholder 1">
            <a:extLst>
              <a:ext uri="{FF2B5EF4-FFF2-40B4-BE49-F238E27FC236}">
                <a16:creationId xmlns:a16="http://schemas.microsoft.com/office/drawing/2014/main" id="{2BD94BFA-FB23-42B3-A43F-C8763914016C}"/>
              </a:ext>
            </a:extLst>
          </p:cNvPr>
          <p:cNvSpPr>
            <a:spLocks noGrp="1"/>
          </p:cNvSpPr>
          <p:nvPr>
            <p:ph type="dt" sz="half" idx="10"/>
          </p:nvPr>
        </p:nvSpPr>
        <p:spPr/>
        <p:txBody>
          <a:bodyPr/>
          <a:lstStyle/>
          <a:p>
            <a:fld id="{0D11AEEF-7A98-4C68-B649-0764533FAEF4}" type="datetime1">
              <a:rPr lang="nb-NO" smtClean="0"/>
              <a:t>24.02.2025</a:t>
            </a:fld>
            <a:endParaRPr lang="nb-NO" dirty="0"/>
          </a:p>
        </p:txBody>
      </p:sp>
      <p:sp>
        <p:nvSpPr>
          <p:cNvPr id="4" name="Footer Placeholder 3">
            <a:extLst>
              <a:ext uri="{FF2B5EF4-FFF2-40B4-BE49-F238E27FC236}">
                <a16:creationId xmlns:a16="http://schemas.microsoft.com/office/drawing/2014/main" id="{BC9DDA55-CC87-4C5C-90EB-0F42E274B5D0}"/>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77B8A7AE-F710-47C9-BEC6-CFB22BE03482}"/>
              </a:ext>
            </a:extLst>
          </p:cNvPr>
          <p:cNvSpPr>
            <a:spLocks noGrp="1"/>
          </p:cNvSpPr>
          <p:nvPr>
            <p:ph type="sldNum" sz="quarter" idx="12"/>
          </p:nvPr>
        </p:nvSpPr>
        <p:spPr/>
        <p:txBody>
          <a:bodyPr/>
          <a:lstStyle/>
          <a:p>
            <a:fld id="{1B848CFE-08FE-654C-8A49-98896CE6F7B5}" type="slidenum">
              <a:rPr lang="nb-NO" smtClean="0"/>
              <a:pPr/>
              <a:t>‹#›</a:t>
            </a:fld>
            <a:endParaRPr lang="nb-NO" dirty="0"/>
          </a:p>
        </p:txBody>
      </p:sp>
      <p:sp>
        <p:nvSpPr>
          <p:cNvPr id="12" name="Content Placeholder 11">
            <a:extLst>
              <a:ext uri="{FF2B5EF4-FFF2-40B4-BE49-F238E27FC236}">
                <a16:creationId xmlns:a16="http://schemas.microsoft.com/office/drawing/2014/main" id="{C550F5D4-3D6F-4FE7-B4D9-DC9A0FF38896}"/>
              </a:ext>
            </a:extLst>
          </p:cNvPr>
          <p:cNvSpPr>
            <a:spLocks noGrp="1"/>
          </p:cNvSpPr>
          <p:nvPr>
            <p:ph sz="quarter" idx="13"/>
          </p:nvPr>
        </p:nvSpPr>
        <p:spPr>
          <a:xfrm>
            <a:off x="467139" y="2196887"/>
            <a:ext cx="11257722" cy="3789791"/>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1830248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98DF0515-FDCB-4B53-ADAF-39076C6A0714}"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Text Placeholder 2">
            <a:extLst>
              <a:ext uri="{FF2B5EF4-FFF2-40B4-BE49-F238E27FC236}">
                <a16:creationId xmlns:a16="http://schemas.microsoft.com/office/drawing/2014/main" id="{A33CB00A-8820-4CA8-9F75-8C59FD05CFB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50074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9B0B7FA0-EDC8-4229-8209-0237C8C10E33}" type="datetime1">
              <a:rPr lang="nb-NO" smtClean="0"/>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8" name="Grafikk 7">
            <a:extLst>
              <a:ext uri="{FF2B5EF4-FFF2-40B4-BE49-F238E27FC236}">
                <a16:creationId xmlns:a16="http://schemas.microsoft.com/office/drawing/2014/main" id="{57D22FE3-53CC-5B45-AFC0-878FCD4319F4}"/>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1375585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ste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47C52F8-BFEC-F441-8F85-F61935F849F6}"/>
              </a:ext>
            </a:extLst>
          </p:cNvPr>
          <p:cNvSpPr/>
          <p:nvPr userDrawn="1"/>
        </p:nvSpPr>
        <p:spPr>
          <a:xfrm>
            <a:off x="0" y="-47413"/>
            <a:ext cx="12192000" cy="6905413"/>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2">
            <a:extLst>
              <a:ext uri="{FF2B5EF4-FFF2-40B4-BE49-F238E27FC236}">
                <a16:creationId xmlns:a16="http://schemas.microsoft.com/office/drawing/2014/main" id="{D9F80975-59A9-5941-9B4A-7C94F1E6778D}"/>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
</a:t>
            </a:r>
          </a:p>
        </p:txBody>
      </p:sp>
      <p:pic>
        <p:nvPicPr>
          <p:cNvPr id="7" name="Grafikk 6">
            <a:extLst>
              <a:ext uri="{FF2B5EF4-FFF2-40B4-BE49-F238E27FC236}">
                <a16:creationId xmlns:a16="http://schemas.microsoft.com/office/drawing/2014/main" id="{C9DE0825-1FB5-7A4D-A414-21664FE347DE}"/>
              </a:ext>
            </a:extLst>
          </p:cNvPr>
          <p:cNvPicPr>
            <a:picLocks noChangeAspect="1"/>
          </p:cNvPicPr>
          <p:nvPr userDrawn="1"/>
        </p:nvPicPr>
        <p:blipFill>
          <a:blip r:embed="rId2"/>
          <a:stretch>
            <a:fillRect/>
          </a:stretch>
        </p:blipFill>
        <p:spPr>
          <a:xfrm>
            <a:off x="3276815" y="2294466"/>
            <a:ext cx="5638370" cy="1110827"/>
          </a:xfrm>
          <a:prstGeom prst="rect">
            <a:avLst/>
          </a:prstGeom>
        </p:spPr>
      </p:pic>
    </p:spTree>
    <p:extLst>
      <p:ext uri="{BB962C8B-B14F-4D97-AF65-F5344CB8AC3E}">
        <p14:creationId xmlns:p14="http://schemas.microsoft.com/office/powerpoint/2010/main" val="39911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72B29BBE-5D81-2E42-815E-6ADADF8C5454}"/>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a:t>Klikk for å redigere tittelstil</a:t>
            </a:r>
            <a:endParaRPr lang="nb-NO" dirty="0"/>
          </a:p>
        </p:txBody>
      </p:sp>
      <p:sp>
        <p:nvSpPr>
          <p:cNvPr id="4" name="Content Placeholder 3">
            <a:extLst>
              <a:ext uri="{FF2B5EF4-FFF2-40B4-BE49-F238E27FC236}">
                <a16:creationId xmlns:a16="http://schemas.microsoft.com/office/drawing/2014/main" id="{7C2D2A85-636A-4B56-827C-2143CF3FC576}"/>
              </a:ext>
            </a:extLst>
          </p:cNvPr>
          <p:cNvSpPr>
            <a:spLocks noGrp="1"/>
          </p:cNvSpPr>
          <p:nvPr>
            <p:ph sz="quarter" idx="12"/>
          </p:nvPr>
        </p:nvSpPr>
        <p:spPr>
          <a:xfrm>
            <a:off x="467139" y="2196887"/>
            <a:ext cx="11257722" cy="3789791"/>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Date Placeholder 1">
            <a:extLst>
              <a:ext uri="{FF2B5EF4-FFF2-40B4-BE49-F238E27FC236}">
                <a16:creationId xmlns:a16="http://schemas.microsoft.com/office/drawing/2014/main" id="{C48D47F8-9787-4DEA-A47F-98B114BCD32D}"/>
              </a:ext>
            </a:extLst>
          </p:cNvPr>
          <p:cNvSpPr>
            <a:spLocks noGrp="1"/>
          </p:cNvSpPr>
          <p:nvPr>
            <p:ph type="dt" sz="half" idx="13"/>
          </p:nvPr>
        </p:nvSpPr>
        <p:spPr/>
        <p:txBody>
          <a:bodyPr/>
          <a:lstStyle/>
          <a:p>
            <a:fld id="{BF56D7DA-E077-40D9-936A-5E6056D7325E}" type="datetime1">
              <a:rPr lang="nb-NO" smtClean="0"/>
              <a:t>24.02.2025</a:t>
            </a:fld>
            <a:endParaRPr lang="nb-NO" dirty="0"/>
          </a:p>
        </p:txBody>
      </p:sp>
      <p:sp>
        <p:nvSpPr>
          <p:cNvPr id="3" name="Footer Placeholder 2">
            <a:extLst>
              <a:ext uri="{FF2B5EF4-FFF2-40B4-BE49-F238E27FC236}">
                <a16:creationId xmlns:a16="http://schemas.microsoft.com/office/drawing/2014/main" id="{1BB7AA79-7296-4B14-85DA-10D70C3759ED}"/>
              </a:ext>
            </a:extLst>
          </p:cNvPr>
          <p:cNvSpPr>
            <a:spLocks noGrp="1"/>
          </p:cNvSpPr>
          <p:nvPr>
            <p:ph type="ftr" sz="quarter" idx="14"/>
          </p:nvPr>
        </p:nvSpPr>
        <p:spPr/>
        <p:txBody>
          <a:bodyPr/>
          <a:lstStyle/>
          <a:p>
            <a:endParaRPr lang="nb-NO" dirty="0"/>
          </a:p>
        </p:txBody>
      </p:sp>
      <p:sp>
        <p:nvSpPr>
          <p:cNvPr id="6" name="Slide Number Placeholder 5">
            <a:extLst>
              <a:ext uri="{FF2B5EF4-FFF2-40B4-BE49-F238E27FC236}">
                <a16:creationId xmlns:a16="http://schemas.microsoft.com/office/drawing/2014/main" id="{38D08255-4800-4413-8EFD-6A09ADBD0D92}"/>
              </a:ext>
            </a:extLst>
          </p:cNvPr>
          <p:cNvSpPr>
            <a:spLocks noGrp="1"/>
          </p:cNvSpPr>
          <p:nvPr>
            <p:ph type="sldNum" sz="quarter" idx="15"/>
          </p:nvPr>
        </p:nvSpPr>
        <p:spPr/>
        <p:txBody>
          <a:bodyPr/>
          <a:lstStyle/>
          <a:p>
            <a:fld id="{1B848CFE-08FE-654C-8A49-98896CE6F7B5}" type="slidenum">
              <a:rPr lang="nb-NO" smtClean="0"/>
              <a:pPr/>
              <a:t>‹#›</a:t>
            </a:fld>
            <a:endParaRPr lang="nb-NO" dirty="0"/>
          </a:p>
        </p:txBody>
      </p:sp>
    </p:spTree>
    <p:extLst>
      <p:ext uri="{BB962C8B-B14F-4D97-AF65-F5344CB8AC3E}">
        <p14:creationId xmlns:p14="http://schemas.microsoft.com/office/powerpoint/2010/main" val="405220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oransje">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DA62B457-5960-4275-AFB5-FA130D17C0D7}"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B0DB83E6-0741-4D02-9817-585AA060FD12}"/>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5951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Deloverskrift-lilla">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818E26B0-A6B7-479F-907D-4B1C9C534664}"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542551D8-8D62-45D7-8E82-B4D3F3B9AA7A}"/>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316954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Deloverskrift-grønn">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6D18F1-92B8-1541-8909-6C0467320C08}"/>
              </a:ext>
            </a:extLst>
          </p:cNvPr>
          <p:cNvSpPr>
            <a:spLocks noGrp="1"/>
          </p:cNvSpPr>
          <p:nvPr>
            <p:ph type="title"/>
          </p:nvPr>
        </p:nvSpPr>
        <p:spPr>
          <a:xfrm>
            <a:off x="467139" y="835095"/>
            <a:ext cx="11257722" cy="2852737"/>
          </a:xfrm>
        </p:spPr>
        <p:txBody>
          <a:bodyPr anchor="b"/>
          <a:lstStyle>
            <a:lvl1pPr algn="ctr">
              <a:defRPr sz="6000"/>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9F8A2966-C8AB-8B4D-BAB7-BEB7D0E469C8}"/>
              </a:ext>
            </a:extLst>
          </p:cNvPr>
          <p:cNvSpPr>
            <a:spLocks noGrp="1"/>
          </p:cNvSpPr>
          <p:nvPr>
            <p:ph type="body" idx="1" hasCustomPrompt="1"/>
          </p:nvPr>
        </p:nvSpPr>
        <p:spPr>
          <a:xfrm>
            <a:off x="467140" y="3940106"/>
            <a:ext cx="11257722"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b-NO" dirty="0"/>
              <a:t>Rediger tekststiler i malen</a:t>
            </a:r>
          </a:p>
        </p:txBody>
      </p:sp>
      <p:sp>
        <p:nvSpPr>
          <p:cNvPr id="4" name="Plassholder for dato 3">
            <a:extLst>
              <a:ext uri="{FF2B5EF4-FFF2-40B4-BE49-F238E27FC236}">
                <a16:creationId xmlns:a16="http://schemas.microsoft.com/office/drawing/2014/main" id="{FD5FDF17-EE65-7E4B-90B7-E976C0D8D453}"/>
              </a:ext>
            </a:extLst>
          </p:cNvPr>
          <p:cNvSpPr>
            <a:spLocks noGrp="1"/>
          </p:cNvSpPr>
          <p:nvPr>
            <p:ph type="dt" sz="half" idx="10"/>
          </p:nvPr>
        </p:nvSpPr>
        <p:spPr/>
        <p:txBody>
          <a:bodyPr/>
          <a:lstStyle/>
          <a:p>
            <a:fld id="{A70A1915-16CA-4AAF-AB75-B7936499D072}" type="datetime1">
              <a:rPr lang="nb-NO" smtClean="0"/>
              <a:t>24.02.2025</a:t>
            </a:fld>
            <a:endParaRPr lang="nb-NO"/>
          </a:p>
        </p:txBody>
      </p:sp>
      <p:sp>
        <p:nvSpPr>
          <p:cNvPr id="5" name="Plassholder for bunntekst 4">
            <a:extLst>
              <a:ext uri="{FF2B5EF4-FFF2-40B4-BE49-F238E27FC236}">
                <a16:creationId xmlns:a16="http://schemas.microsoft.com/office/drawing/2014/main" id="{E0CA3500-BC1A-5F4E-9D1D-E3B54E65ED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B5C173E-205D-5A42-8603-4A3ECCB96A1A}"/>
              </a:ext>
            </a:extLst>
          </p:cNvPr>
          <p:cNvSpPr>
            <a:spLocks noGrp="1"/>
          </p:cNvSpPr>
          <p:nvPr>
            <p:ph type="sldNum" sz="quarter" idx="12"/>
          </p:nvPr>
        </p:nvSpPr>
        <p:spPr/>
        <p:txBody>
          <a:bodyPr/>
          <a:lstStyle/>
          <a:p>
            <a:fld id="{1B848CFE-08FE-654C-8A49-98896CE6F7B5}" type="slidenum">
              <a:rPr lang="nb-NO" smtClean="0"/>
              <a:t>‹#›</a:t>
            </a:fld>
            <a:endParaRPr lang="nb-NO"/>
          </a:p>
        </p:txBody>
      </p:sp>
      <p:pic>
        <p:nvPicPr>
          <p:cNvPr id="9" name="Grafikk 7">
            <a:extLst>
              <a:ext uri="{FF2B5EF4-FFF2-40B4-BE49-F238E27FC236}">
                <a16:creationId xmlns:a16="http://schemas.microsoft.com/office/drawing/2014/main" id="{EA253783-6357-4ED1-AD8D-F57B5232C2F9}"/>
              </a:ext>
            </a:extLst>
          </p:cNvPr>
          <p:cNvPicPr>
            <a:picLocks noChangeAspect="1"/>
          </p:cNvPicPr>
          <p:nvPr userDrawn="1"/>
        </p:nvPicPr>
        <p:blipFill>
          <a:blip r:embed="rId2"/>
          <a:stretch>
            <a:fillRect/>
          </a:stretch>
        </p:blipFill>
        <p:spPr>
          <a:xfrm>
            <a:off x="5185074" y="401309"/>
            <a:ext cx="1821851" cy="358927"/>
          </a:xfrm>
          <a:prstGeom prst="rect">
            <a:avLst/>
          </a:prstGeom>
        </p:spPr>
      </p:pic>
    </p:spTree>
    <p:extLst>
      <p:ext uri="{BB962C8B-B14F-4D97-AF65-F5344CB8AC3E}">
        <p14:creationId xmlns:p14="http://schemas.microsoft.com/office/powerpoint/2010/main" val="1708781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llomside 1">
    <p:bg>
      <p:bgPr>
        <a:solidFill>
          <a:schemeClr val="bg2"/>
        </a:solidFill>
        <a:effectLst/>
      </p:bgPr>
    </p:bg>
    <p:spTree>
      <p:nvGrpSpPr>
        <p:cNvPr id="1" name=""/>
        <p:cNvGrpSpPr/>
        <p:nvPr/>
      </p:nvGrpSpPr>
      <p:grpSpPr>
        <a:xfrm>
          <a:off x="0" y="0"/>
          <a:ext cx="0" cy="0"/>
          <a:chOff x="0" y="0"/>
          <a:chExt cx="0" cy="0"/>
        </a:xfrm>
      </p:grpSpPr>
      <p:sp>
        <p:nvSpPr>
          <p:cNvPr id="10" name="Plassholder for bilde 11">
            <a:extLst>
              <a:ext uri="{FF2B5EF4-FFF2-40B4-BE49-F238E27FC236}">
                <a16:creationId xmlns:a16="http://schemas.microsoft.com/office/drawing/2014/main" id="{774DB7DA-B13E-7B42-95AF-3C1CEB632863}"/>
              </a:ext>
            </a:extLst>
          </p:cNvPr>
          <p:cNvSpPr>
            <a:spLocks noGrp="1"/>
          </p:cNvSpPr>
          <p:nvPr>
            <p:ph type="pic" sz="quarter" idx="15" hasCustomPrompt="1"/>
          </p:nvPr>
        </p:nvSpPr>
        <p:spPr>
          <a:xfrm>
            <a:off x="1" y="0"/>
            <a:ext cx="12192000" cy="6673026"/>
          </a:xfrm>
          <a:solidFill>
            <a:schemeClr val="bg1">
              <a:lumMod val="85000"/>
            </a:schemeClr>
          </a:solidFill>
        </p:spPr>
        <p:txBody>
          <a:bodyPr anchor="ctr" anchorCtr="1"/>
          <a:lstStyle>
            <a:lvl1pPr marL="0" indent="0">
              <a:buNone/>
              <a:defRPr/>
            </a:lvl1pPr>
          </a:lstStyle>
          <a:p>
            <a:r>
              <a:rPr lang="nb-NO" dirty="0"/>
              <a:t>Bildeplassholder</a:t>
            </a:r>
          </a:p>
        </p:txBody>
      </p:sp>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467139" y="4914670"/>
            <a:ext cx="11257722" cy="1170230"/>
          </a:xfrm>
          <a:solidFill>
            <a:schemeClr val="bg1"/>
          </a:solidFill>
        </p:spPr>
        <p:txBody>
          <a:bodyPr wrap="square" lIns="360000" tIns="360000" rIns="360000" bIns="360000" anchor="b" anchorCtr="0">
            <a:spAutoFit/>
          </a:bodyPr>
          <a:lstStyle>
            <a:lvl1pPr algn="l">
              <a:defRPr sz="3200"/>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p>
            <a:fld id="{8081897B-C2C1-4A4A-922D-46F121DF87F4}" type="datetime1">
              <a:rPr lang="nb-NO" smtClean="0"/>
              <a:t>24.02.2025</a:t>
            </a:fld>
            <a:endParaRPr lang="nb-NO"/>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3" name="Text Placeholder 2">
            <a:extLst>
              <a:ext uri="{FF2B5EF4-FFF2-40B4-BE49-F238E27FC236}">
                <a16:creationId xmlns:a16="http://schemas.microsoft.com/office/drawing/2014/main" id="{292A244C-306B-43F6-BDB6-FD2C27462483}"/>
              </a:ext>
            </a:extLst>
          </p:cNvPr>
          <p:cNvSpPr>
            <a:spLocks noGrp="1"/>
          </p:cNvSpPr>
          <p:nvPr>
            <p:ph type="body" sz="quarter" idx="16" hasCustomPrompt="1"/>
          </p:nvPr>
        </p:nvSpPr>
        <p:spPr>
          <a:xfrm>
            <a:off x="467138" y="401310"/>
            <a:ext cx="1821851" cy="358927"/>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146014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F651-8B10-B24C-9288-40CB26C3F219}"/>
              </a:ext>
            </a:extLst>
          </p:cNvPr>
          <p:cNvSpPr>
            <a:spLocks noGrp="1"/>
          </p:cNvSpPr>
          <p:nvPr>
            <p:ph type="ctrTitle"/>
          </p:nvPr>
        </p:nvSpPr>
        <p:spPr>
          <a:xfrm>
            <a:off x="1418903" y="2843885"/>
            <a:ext cx="9354194" cy="1170230"/>
          </a:xfrm>
          <a:noFill/>
        </p:spPr>
        <p:txBody>
          <a:bodyPr wrap="square" lIns="360000" tIns="360000" rIns="360000" bIns="360000" anchor="ctr" anchorCtr="0">
            <a:spAutoFit/>
          </a:bodyPr>
          <a:lstStyle>
            <a:lvl1pPr algn="ctr">
              <a:defRPr sz="3200" b="0">
                <a:solidFill>
                  <a:schemeClr val="bg1"/>
                </a:solidFill>
              </a:defRPr>
            </a:lvl1pPr>
          </a:lstStyle>
          <a:p>
            <a:r>
              <a:rPr lang="nb-NO"/>
              <a:t>Klikk for å redigere tittelstil</a:t>
            </a:r>
            <a:endParaRPr lang="nb-NO" dirty="0"/>
          </a:p>
        </p:txBody>
      </p:sp>
      <p:sp>
        <p:nvSpPr>
          <p:cNvPr id="4" name="Plassholder for dato 3">
            <a:extLst>
              <a:ext uri="{FF2B5EF4-FFF2-40B4-BE49-F238E27FC236}">
                <a16:creationId xmlns:a16="http://schemas.microsoft.com/office/drawing/2014/main" id="{6E7DD1FC-296F-D349-B10B-4B51E290901F}"/>
              </a:ext>
            </a:extLst>
          </p:cNvPr>
          <p:cNvSpPr>
            <a:spLocks noGrp="1"/>
          </p:cNvSpPr>
          <p:nvPr>
            <p:ph type="dt" sz="half" idx="10"/>
          </p:nvPr>
        </p:nvSpPr>
        <p:spPr/>
        <p:txBody>
          <a:bodyPr/>
          <a:lstStyle>
            <a:lvl1pPr>
              <a:defRPr>
                <a:solidFill>
                  <a:schemeClr val="bg1"/>
                </a:solidFill>
              </a:defRPr>
            </a:lvl1pPr>
          </a:lstStyle>
          <a:p>
            <a:fld id="{280FDF63-5548-4B85-BA7C-C4048D99917A}" type="datetime1">
              <a:rPr lang="nb-NO" smtClean="0"/>
              <a:t>24.02.2025</a:t>
            </a:fld>
            <a:endParaRPr lang="nb-NO" dirty="0"/>
          </a:p>
        </p:txBody>
      </p:sp>
      <p:sp>
        <p:nvSpPr>
          <p:cNvPr id="5" name="Plassholder for bunntekst 4">
            <a:extLst>
              <a:ext uri="{FF2B5EF4-FFF2-40B4-BE49-F238E27FC236}">
                <a16:creationId xmlns:a16="http://schemas.microsoft.com/office/drawing/2014/main" id="{B62A429E-2725-7F44-9C61-590A32F2B5D8}"/>
              </a:ext>
            </a:extLst>
          </p:cNvPr>
          <p:cNvSpPr>
            <a:spLocks noGrp="1"/>
          </p:cNvSpPr>
          <p:nvPr>
            <p:ph type="ftr" sz="quarter" idx="11"/>
          </p:nvPr>
        </p:nvSpPr>
        <p:spPr/>
        <p:txBody>
          <a:bodyPr/>
          <a:lstStyle>
            <a:lvl1pPr>
              <a:defRPr>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36F3E9E8-E0E1-0643-9F33-4D6B1F92A3C0}"/>
              </a:ext>
            </a:extLst>
          </p:cNvPr>
          <p:cNvSpPr>
            <a:spLocks noGrp="1"/>
          </p:cNvSpPr>
          <p:nvPr>
            <p:ph type="sldNum" sz="quarter" idx="12"/>
          </p:nvPr>
        </p:nvSpPr>
        <p:spPr/>
        <p:txBody>
          <a:bodyPr/>
          <a:lstStyle>
            <a:lvl1pPr>
              <a:defRPr>
                <a:solidFill>
                  <a:schemeClr val="bg1"/>
                </a:solidFill>
              </a:defRPr>
            </a:lvl1pPr>
          </a:lstStyle>
          <a:p>
            <a:fld id="{1B848CFE-08FE-654C-8A49-98896CE6F7B5}" type="slidenum">
              <a:rPr lang="nb-NO" smtClean="0"/>
              <a:pPr/>
              <a:t>‹#›</a:t>
            </a:fld>
            <a:endParaRPr lang="nb-NO" dirty="0"/>
          </a:p>
        </p:txBody>
      </p:sp>
      <p:pic>
        <p:nvPicPr>
          <p:cNvPr id="9" name="Grafikk 7">
            <a:extLst>
              <a:ext uri="{FF2B5EF4-FFF2-40B4-BE49-F238E27FC236}">
                <a16:creationId xmlns:a16="http://schemas.microsoft.com/office/drawing/2014/main" id="{76D51CE8-33CC-43C7-9198-2F2261C89B3F}"/>
              </a:ext>
            </a:extLst>
          </p:cNvPr>
          <p:cNvPicPr>
            <a:picLocks noChangeAspect="1"/>
          </p:cNvPicPr>
          <p:nvPr userDrawn="1"/>
        </p:nvPicPr>
        <p:blipFill>
          <a:blip r:embed="rId2"/>
          <a:stretch>
            <a:fillRect/>
          </a:stretch>
        </p:blipFill>
        <p:spPr>
          <a:xfrm>
            <a:off x="5185074" y="401309"/>
            <a:ext cx="1821851" cy="358926"/>
          </a:xfrm>
          <a:prstGeom prst="rect">
            <a:avLst/>
          </a:prstGeom>
        </p:spPr>
      </p:pic>
    </p:spTree>
    <p:extLst>
      <p:ext uri="{BB962C8B-B14F-4D97-AF65-F5344CB8AC3E}">
        <p14:creationId xmlns:p14="http://schemas.microsoft.com/office/powerpoint/2010/main" val="413388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36E32-6B64-7844-9586-387914CE67C9}"/>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C934EEE9-0797-2C4D-B1BB-47120F0183D7}"/>
              </a:ext>
            </a:extLst>
          </p:cNvPr>
          <p:cNvSpPr>
            <a:spLocks noGrp="1"/>
          </p:cNvSpPr>
          <p:nvPr>
            <p:ph type="dt" sz="half" idx="10"/>
          </p:nvPr>
        </p:nvSpPr>
        <p:spPr/>
        <p:txBody>
          <a:bodyPr/>
          <a:lstStyle/>
          <a:p>
            <a:fld id="{C03C3916-94D1-4F17-81E4-8FB08CE66FCB}" type="datetime1">
              <a:rPr lang="nb-NO" smtClean="0"/>
              <a:t>24.02.2025</a:t>
            </a:fld>
            <a:endParaRPr lang="nb-NO"/>
          </a:p>
        </p:txBody>
      </p:sp>
      <p:sp>
        <p:nvSpPr>
          <p:cNvPr id="6" name="Plassholder for bunntekst 5">
            <a:extLst>
              <a:ext uri="{FF2B5EF4-FFF2-40B4-BE49-F238E27FC236}">
                <a16:creationId xmlns:a16="http://schemas.microsoft.com/office/drawing/2014/main" id="{79B74219-BB42-0F4F-A7D9-1C858E1879D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F9B54AD-9CEA-124E-8F2F-C6B5E213F9A0}"/>
              </a:ext>
            </a:extLst>
          </p:cNvPr>
          <p:cNvSpPr>
            <a:spLocks noGrp="1"/>
          </p:cNvSpPr>
          <p:nvPr>
            <p:ph type="sldNum" sz="quarter" idx="12"/>
          </p:nvPr>
        </p:nvSpPr>
        <p:spPr/>
        <p:txBody>
          <a:bodyPr/>
          <a:lstStyle/>
          <a:p>
            <a:fld id="{1B848CFE-08FE-654C-8A49-98896CE6F7B5}" type="slidenum">
              <a:rPr lang="nb-NO" smtClean="0"/>
              <a:t>‹#›</a:t>
            </a:fld>
            <a:endParaRPr lang="nb-NO"/>
          </a:p>
        </p:txBody>
      </p:sp>
      <p:sp>
        <p:nvSpPr>
          <p:cNvPr id="8" name="Content Placeholder 7">
            <a:extLst>
              <a:ext uri="{FF2B5EF4-FFF2-40B4-BE49-F238E27FC236}">
                <a16:creationId xmlns:a16="http://schemas.microsoft.com/office/drawing/2014/main" id="{924E9B25-887B-41EE-B3E0-46C32F3EDCE9}"/>
              </a:ext>
            </a:extLst>
          </p:cNvPr>
          <p:cNvSpPr>
            <a:spLocks noGrp="1"/>
          </p:cNvSpPr>
          <p:nvPr>
            <p:ph sz="quarter" idx="13"/>
          </p:nvPr>
        </p:nvSpPr>
        <p:spPr>
          <a:xfrm>
            <a:off x="467140" y="2196886"/>
            <a:ext cx="5552661" cy="3892488"/>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a:extLst>
              <a:ext uri="{FF2B5EF4-FFF2-40B4-BE49-F238E27FC236}">
                <a16:creationId xmlns:a16="http://schemas.microsoft.com/office/drawing/2014/main" id="{5BC416B9-351E-4819-8BA8-99167DEBAA34}"/>
              </a:ext>
            </a:extLst>
          </p:cNvPr>
          <p:cNvSpPr>
            <a:spLocks noGrp="1"/>
          </p:cNvSpPr>
          <p:nvPr>
            <p:ph sz="quarter" idx="14"/>
          </p:nvPr>
        </p:nvSpPr>
        <p:spPr>
          <a:xfrm>
            <a:off x="6172200" y="2196886"/>
            <a:ext cx="5552661" cy="3892488"/>
          </a:xfrm>
          <a:prstGeom prst="rect">
            <a:avLst/>
          </a:prstGeom>
        </p:spPr>
        <p:txBody>
          <a:bodyPr lIns="91440" tIns="45720" rIns="91440" bIns="4572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908057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643602-F6E1-1744-998B-F3DD7E6FC2BD}"/>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AE4FA55B-96E1-354E-B16A-BF7C0F518013}"/>
              </a:ext>
            </a:extLst>
          </p:cNvPr>
          <p:cNvSpPr>
            <a:spLocks noGrp="1"/>
          </p:cNvSpPr>
          <p:nvPr>
            <p:ph type="dt" sz="half" idx="10"/>
          </p:nvPr>
        </p:nvSpPr>
        <p:spPr/>
        <p:txBody>
          <a:bodyPr/>
          <a:lstStyle/>
          <a:p>
            <a:fld id="{5A7B3394-AED0-4F1B-BBF9-1D26CB9D682E}" type="datetime1">
              <a:rPr lang="nb-NO" smtClean="0"/>
              <a:t>24.02.2025</a:t>
            </a:fld>
            <a:endParaRPr lang="nb-NO"/>
          </a:p>
        </p:txBody>
      </p:sp>
      <p:sp>
        <p:nvSpPr>
          <p:cNvPr id="4" name="Plassholder for bunntekst 3">
            <a:extLst>
              <a:ext uri="{FF2B5EF4-FFF2-40B4-BE49-F238E27FC236}">
                <a16:creationId xmlns:a16="http://schemas.microsoft.com/office/drawing/2014/main" id="{9FB10164-9323-9B4B-8611-8478221FE61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7E146B0-4950-4F4A-B75D-71394A21EF96}"/>
              </a:ext>
            </a:extLst>
          </p:cNvPr>
          <p:cNvSpPr>
            <a:spLocks noGrp="1"/>
          </p:cNvSpPr>
          <p:nvPr>
            <p:ph type="sldNum" sz="quarter" idx="12"/>
          </p:nvPr>
        </p:nvSpPr>
        <p:spPr/>
        <p:txBody>
          <a:bodyPr/>
          <a:lstStyle/>
          <a:p>
            <a:fld id="{1B848CFE-08FE-654C-8A49-98896CE6F7B5}" type="slidenum">
              <a:rPr lang="nb-NO" smtClean="0"/>
              <a:t>‹#›</a:t>
            </a:fld>
            <a:endParaRPr lang="nb-NO"/>
          </a:p>
        </p:txBody>
      </p:sp>
    </p:spTree>
    <p:extLst>
      <p:ext uri="{BB962C8B-B14F-4D97-AF65-F5344CB8AC3E}">
        <p14:creationId xmlns:p14="http://schemas.microsoft.com/office/powerpoint/2010/main" val="63129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6D3E3AC-807C-3447-A4DF-B9B1ED49AC3F}"/>
              </a:ext>
            </a:extLst>
          </p:cNvPr>
          <p:cNvSpPr>
            <a:spLocks noGrp="1"/>
          </p:cNvSpPr>
          <p:nvPr>
            <p:ph type="title"/>
          </p:nvPr>
        </p:nvSpPr>
        <p:spPr>
          <a:xfrm>
            <a:off x="467138" y="871323"/>
            <a:ext cx="11257722"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529576FE-0FF7-9F42-8F40-329E2683F22C}"/>
              </a:ext>
            </a:extLst>
          </p:cNvPr>
          <p:cNvSpPr>
            <a:spLocks noGrp="1"/>
          </p:cNvSpPr>
          <p:nvPr>
            <p:ph type="body" idx="1"/>
          </p:nvPr>
        </p:nvSpPr>
        <p:spPr>
          <a:xfrm>
            <a:off x="467138" y="2196887"/>
            <a:ext cx="11257723" cy="3859356"/>
          </a:xfrm>
          <a:prstGeom prst="rect">
            <a:avLst/>
          </a:prstGeom>
        </p:spPr>
        <p:txBody>
          <a:bodyPr vert="horz" lIns="91440" tIns="45720" rIns="91440" bIns="45720" rtlCol="0">
            <a:normAutofit/>
          </a:bodyPr>
          <a:lstStyle/>
          <a:p>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8A005CC8-B480-154F-A858-0FCB4CCC7CC0}"/>
              </a:ext>
            </a:extLst>
          </p:cNvPr>
          <p:cNvSpPr>
            <a:spLocks noGrp="1"/>
          </p:cNvSpPr>
          <p:nvPr>
            <p:ph type="dt" sz="half" idx="2"/>
          </p:nvPr>
        </p:nvSpPr>
        <p:spPr>
          <a:xfrm>
            <a:off x="467139" y="619640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ircular Std Book" panose="020B0604020101020102" pitchFamily="34" charset="77"/>
              </a:defRPr>
            </a:lvl1pPr>
          </a:lstStyle>
          <a:p>
            <a:fld id="{DB15447A-A2F2-40E8-A63A-BC277D717766}" type="datetime1">
              <a:rPr lang="nb-NO" smtClean="0"/>
              <a:t>24.02.2025</a:t>
            </a:fld>
            <a:endParaRPr lang="nb-NO" dirty="0"/>
          </a:p>
        </p:txBody>
      </p:sp>
      <p:sp>
        <p:nvSpPr>
          <p:cNvPr id="5" name="Plassholder for bunntekst 4">
            <a:extLst>
              <a:ext uri="{FF2B5EF4-FFF2-40B4-BE49-F238E27FC236}">
                <a16:creationId xmlns:a16="http://schemas.microsoft.com/office/drawing/2014/main" id="{9087464F-A8FD-3A44-BF92-BC5460E40D8A}"/>
              </a:ext>
            </a:extLst>
          </p:cNvPr>
          <p:cNvSpPr>
            <a:spLocks noGrp="1"/>
          </p:cNvSpPr>
          <p:nvPr>
            <p:ph type="ftr" sz="quarter" idx="3"/>
          </p:nvPr>
        </p:nvSpPr>
        <p:spPr>
          <a:xfrm>
            <a:off x="4038600" y="61964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ircular Std Book" panose="020B0604020101020102" pitchFamily="34" charset="77"/>
              </a:defRPr>
            </a:lvl1pPr>
          </a:lstStyle>
          <a:p>
            <a:endParaRPr lang="nb-NO" dirty="0"/>
          </a:p>
        </p:txBody>
      </p:sp>
      <p:sp>
        <p:nvSpPr>
          <p:cNvPr id="6" name="Plassholder for lysbildenummer 5">
            <a:extLst>
              <a:ext uri="{FF2B5EF4-FFF2-40B4-BE49-F238E27FC236}">
                <a16:creationId xmlns:a16="http://schemas.microsoft.com/office/drawing/2014/main" id="{D52836E2-55F5-FF4E-942C-2B704C2C12D1}"/>
              </a:ext>
            </a:extLst>
          </p:cNvPr>
          <p:cNvSpPr>
            <a:spLocks noGrp="1"/>
          </p:cNvSpPr>
          <p:nvPr>
            <p:ph type="sldNum" sz="quarter" idx="4"/>
          </p:nvPr>
        </p:nvSpPr>
        <p:spPr>
          <a:xfrm>
            <a:off x="8981661" y="619640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ircular Std Book" panose="020B0604020101020102" pitchFamily="34" charset="77"/>
              </a:defRPr>
            </a:lvl1pPr>
          </a:lstStyle>
          <a:p>
            <a:fld id="{1B848CFE-08FE-654C-8A49-98896CE6F7B5}" type="slidenum">
              <a:rPr lang="nb-NO" smtClean="0"/>
              <a:pPr/>
              <a:t>‹#›</a:t>
            </a:fld>
            <a:endParaRPr lang="nb-NO" dirty="0"/>
          </a:p>
        </p:txBody>
      </p:sp>
      <p:sp>
        <p:nvSpPr>
          <p:cNvPr id="7" name="Rektangel 6">
            <a:extLst>
              <a:ext uri="{FF2B5EF4-FFF2-40B4-BE49-F238E27FC236}">
                <a16:creationId xmlns:a16="http://schemas.microsoft.com/office/drawing/2014/main" id="{214E54E4-E9F9-534E-8C65-0F6EE354CCB4}"/>
              </a:ext>
            </a:extLst>
          </p:cNvPr>
          <p:cNvSpPr/>
          <p:nvPr/>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3C5A7A3A-938C-E34F-89EB-23B443566426}"/>
              </a:ext>
            </a:extLst>
          </p:cNvPr>
          <p:cNvSpPr/>
          <p:nvPr userDrawn="1"/>
        </p:nvSpPr>
        <p:spPr>
          <a:xfrm>
            <a:off x="0" y="6667248"/>
            <a:ext cx="12192000" cy="190752"/>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7">
            <a:extLst>
              <a:ext uri="{FF2B5EF4-FFF2-40B4-BE49-F238E27FC236}">
                <a16:creationId xmlns:a16="http://schemas.microsoft.com/office/drawing/2014/main" id="{CAF6C6B9-C872-4145-933B-BB7445976623}"/>
              </a:ext>
            </a:extLst>
          </p:cNvPr>
          <p:cNvPicPr>
            <a:picLocks noChangeAspect="1"/>
          </p:cNvPicPr>
          <p:nvPr userDrawn="1"/>
        </p:nvPicPr>
        <p:blipFill>
          <a:blip r:embed="rId19"/>
          <a:stretch>
            <a:fillRect/>
          </a:stretch>
        </p:blipFill>
        <p:spPr>
          <a:xfrm>
            <a:off x="467139" y="365604"/>
            <a:ext cx="2013302" cy="394632"/>
          </a:xfrm>
          <a:prstGeom prst="rect">
            <a:avLst/>
          </a:prstGeom>
        </p:spPr>
      </p:pic>
    </p:spTree>
    <p:extLst>
      <p:ext uri="{BB962C8B-B14F-4D97-AF65-F5344CB8AC3E}">
        <p14:creationId xmlns:p14="http://schemas.microsoft.com/office/powerpoint/2010/main" val="2741382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50" r:id="rId14"/>
    <p:sldLayoutId id="2147483663" r:id="rId15"/>
    <p:sldLayoutId id="2147483664" r:id="rId16"/>
    <p:sldLayoutId id="2147483662" r:id="rId17"/>
  </p:sldLayoutIdLst>
  <p:hf hdr="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Circular St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ircular Std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5.jp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29.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C9FC1D-1250-D354-195A-1DD6DF26997B}"/>
              </a:ext>
            </a:extLst>
          </p:cNvPr>
          <p:cNvSpPr>
            <a:spLocks noGrp="1"/>
          </p:cNvSpPr>
          <p:nvPr>
            <p:ph type="ctrTitle"/>
          </p:nvPr>
        </p:nvSpPr>
        <p:spPr>
          <a:xfrm>
            <a:off x="467139" y="2197147"/>
            <a:ext cx="11257722" cy="2752540"/>
          </a:xfrm>
        </p:spPr>
        <p:txBody>
          <a:bodyPr/>
          <a:lstStyle/>
          <a:p>
            <a:r>
              <a:rPr lang="nb-NO" dirty="0"/>
              <a:t>Ny valglov – de viktigste endringene</a:t>
            </a:r>
          </a:p>
        </p:txBody>
      </p:sp>
      <p:sp>
        <p:nvSpPr>
          <p:cNvPr id="3" name="Undertittel 2">
            <a:extLst>
              <a:ext uri="{FF2B5EF4-FFF2-40B4-BE49-F238E27FC236}">
                <a16:creationId xmlns:a16="http://schemas.microsoft.com/office/drawing/2014/main" id="{376D27FD-9D21-78FB-40BB-0F715C0010A3}"/>
              </a:ext>
            </a:extLst>
          </p:cNvPr>
          <p:cNvSpPr>
            <a:spLocks noGrp="1"/>
          </p:cNvSpPr>
          <p:nvPr>
            <p:ph type="subTitle" idx="1"/>
          </p:nvPr>
        </p:nvSpPr>
        <p:spPr/>
        <p:txBody>
          <a:bodyPr/>
          <a:lstStyle/>
          <a:p>
            <a:endParaRPr lang="nb-NO" dirty="0"/>
          </a:p>
          <a:p>
            <a:endParaRPr lang="nb-NO" dirty="0"/>
          </a:p>
          <a:p>
            <a:r>
              <a:rPr lang="nb-NO" dirty="0"/>
              <a:t>Herman Christensen og Vetle Johansen </a:t>
            </a:r>
          </a:p>
        </p:txBody>
      </p:sp>
    </p:spTree>
    <p:extLst>
      <p:ext uri="{BB962C8B-B14F-4D97-AF65-F5344CB8AC3E}">
        <p14:creationId xmlns:p14="http://schemas.microsoft.com/office/powerpoint/2010/main" val="182856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E7A2D0-BDC6-A027-816D-696A8A09B52D}"/>
              </a:ext>
            </a:extLst>
          </p:cNvPr>
          <p:cNvSpPr>
            <a:spLocks noGrp="1"/>
          </p:cNvSpPr>
          <p:nvPr>
            <p:ph type="title"/>
          </p:nvPr>
        </p:nvSpPr>
        <p:spPr>
          <a:xfrm>
            <a:off x="467138" y="871323"/>
            <a:ext cx="11257722" cy="1325563"/>
          </a:xfrm>
        </p:spPr>
        <p:txBody>
          <a:bodyPr anchor="ctr">
            <a:normAutofit/>
          </a:bodyPr>
          <a:lstStyle/>
          <a:p>
            <a:pPr algn="ctr"/>
            <a:r>
              <a:rPr lang="nb-NO" dirty="0"/>
              <a:t>Opptelling per lokale – i praksis</a:t>
            </a:r>
          </a:p>
        </p:txBody>
      </p:sp>
      <p:sp>
        <p:nvSpPr>
          <p:cNvPr id="3" name="Plassholder for dato 2">
            <a:extLst>
              <a:ext uri="{FF2B5EF4-FFF2-40B4-BE49-F238E27FC236}">
                <a16:creationId xmlns:a16="http://schemas.microsoft.com/office/drawing/2014/main" id="{3B90FFA1-325A-C6B3-F530-BEFDD7EF5E11}"/>
              </a:ext>
            </a:extLst>
          </p:cNvPr>
          <p:cNvSpPr>
            <a:spLocks noGrp="1"/>
          </p:cNvSpPr>
          <p:nvPr>
            <p:ph type="dt" sz="half" idx="10"/>
          </p:nvPr>
        </p:nvSpPr>
        <p:spPr>
          <a:xfrm>
            <a:off x="467139" y="6196400"/>
            <a:ext cx="2743200" cy="365125"/>
          </a:xfrm>
        </p:spPr>
        <p:txBody>
          <a:bodyPr anchor="ctr">
            <a:normAutofit/>
          </a:bodyPr>
          <a:lstStyle/>
          <a:p>
            <a:pPr>
              <a:spcAft>
                <a:spcPts val="600"/>
              </a:spcAft>
            </a:pPr>
            <a:fld id="{C03C3916-94D1-4F17-81E4-8FB08CE66FCB}" type="datetime1">
              <a:rPr lang="nb-NO" smtClean="0"/>
              <a:pPr>
                <a:spcAft>
                  <a:spcPts val="600"/>
                </a:spcAft>
              </a:pPr>
              <a:t>24.02.2025</a:t>
            </a:fld>
            <a:endParaRPr lang="nb-NO"/>
          </a:p>
        </p:txBody>
      </p:sp>
      <p:sp>
        <p:nvSpPr>
          <p:cNvPr id="20" name="Footer Placeholder 3">
            <a:extLst>
              <a:ext uri="{FF2B5EF4-FFF2-40B4-BE49-F238E27FC236}">
                <a16:creationId xmlns:a16="http://schemas.microsoft.com/office/drawing/2014/main" id="{BBDEDFA0-62E7-055C-2FFC-6CD94211C205}"/>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5" name="Plassholder for lysbildenummer 4">
            <a:extLst>
              <a:ext uri="{FF2B5EF4-FFF2-40B4-BE49-F238E27FC236}">
                <a16:creationId xmlns:a16="http://schemas.microsoft.com/office/drawing/2014/main" id="{C538D24A-C1F1-3A61-EFE9-ACBCFC169E32}"/>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10</a:t>
            </a:fld>
            <a:endParaRPr lang="nb-NO"/>
          </a:p>
        </p:txBody>
      </p:sp>
      <p:pic>
        <p:nvPicPr>
          <p:cNvPr id="11" name="Plassholder for innhold 10" descr="Små papirhus som ligger på hvit bakgrunn">
            <a:extLst>
              <a:ext uri="{FF2B5EF4-FFF2-40B4-BE49-F238E27FC236}">
                <a16:creationId xmlns:a16="http://schemas.microsoft.com/office/drawing/2014/main" id="{0A9EACDD-7805-5AC4-08E0-8AEA795DB332}"/>
              </a:ext>
            </a:extLst>
          </p:cNvPr>
          <p:cNvPicPr>
            <a:picLocks noGrp="1" noChangeAspect="1"/>
          </p:cNvPicPr>
          <p:nvPr>
            <p:ph sz="quarter" idx="13"/>
          </p:nvPr>
        </p:nvPicPr>
        <p:blipFill>
          <a:blip r:embed="rId3"/>
          <a:srcRect t="31034" r="-1" b="18152"/>
          <a:stretch/>
        </p:blipFill>
        <p:spPr>
          <a:xfrm>
            <a:off x="467139" y="2196887"/>
            <a:ext cx="11115261" cy="3789791"/>
          </a:xfrm>
          <a:noFill/>
        </p:spPr>
      </p:pic>
    </p:spTree>
    <p:extLst>
      <p:ext uri="{BB962C8B-B14F-4D97-AF65-F5344CB8AC3E}">
        <p14:creationId xmlns:p14="http://schemas.microsoft.com/office/powerpoint/2010/main" val="148719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F4EDC-42BD-4BEE-A09D-B8C7BD6655EC}"/>
              </a:ext>
            </a:extLst>
          </p:cNvPr>
          <p:cNvSpPr>
            <a:spLocks noGrp="1"/>
          </p:cNvSpPr>
          <p:nvPr>
            <p:ph type="title"/>
          </p:nvPr>
        </p:nvSpPr>
        <p:spPr>
          <a:xfrm>
            <a:off x="467139" y="690021"/>
            <a:ext cx="10163689" cy="1069974"/>
          </a:xfrm>
        </p:spPr>
        <p:txBody>
          <a:bodyPr anchor="b">
            <a:normAutofit/>
          </a:bodyPr>
          <a:lstStyle/>
          <a:p>
            <a:r>
              <a:rPr lang="nb-NO" dirty="0"/>
              <a:t>Opptelling: Forhåndsstemmer  – «Øvrige» </a:t>
            </a:r>
          </a:p>
        </p:txBody>
      </p:sp>
      <p:sp>
        <p:nvSpPr>
          <p:cNvPr id="4" name="Plassholder for dato 3">
            <a:extLst>
              <a:ext uri="{FF2B5EF4-FFF2-40B4-BE49-F238E27FC236}">
                <a16:creationId xmlns:a16="http://schemas.microsoft.com/office/drawing/2014/main" id="{77DB07E8-6C15-4F0B-7510-6FFE1A437C37}"/>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5" name="Footer Placeholder 3">
            <a:extLst>
              <a:ext uri="{FF2B5EF4-FFF2-40B4-BE49-F238E27FC236}">
                <a16:creationId xmlns:a16="http://schemas.microsoft.com/office/drawing/2014/main" id="{09555D8D-F9D2-7CA1-B2E5-2139F3135307}"/>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DC298F65-95BF-F9A0-2192-D5DD9307C647}"/>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11</a:t>
            </a:fld>
            <a:endParaRPr lang="nb-NO"/>
          </a:p>
        </p:txBody>
      </p:sp>
      <p:sp>
        <p:nvSpPr>
          <p:cNvPr id="14" name="Text Placeholder 5">
            <a:extLst>
              <a:ext uri="{FF2B5EF4-FFF2-40B4-BE49-F238E27FC236}">
                <a16:creationId xmlns:a16="http://schemas.microsoft.com/office/drawing/2014/main" id="{918EC23A-82D9-11D4-BBD8-D8E922326BF4}"/>
              </a:ext>
            </a:extLst>
          </p:cNvPr>
          <p:cNvSpPr>
            <a:spLocks noGrp="1"/>
          </p:cNvSpPr>
          <p:nvPr>
            <p:ph type="body" sz="quarter" idx="13"/>
          </p:nvPr>
        </p:nvSpPr>
        <p:spPr>
          <a:xfrm>
            <a:off x="467140" y="2057400"/>
            <a:ext cx="4304886" cy="3811588"/>
          </a:xfrm>
        </p:spPr>
        <p:txBody>
          <a:bodyPr/>
          <a:lstStyle/>
          <a:p>
            <a:pPr marL="0" indent="0">
              <a:buNone/>
            </a:pPr>
            <a:endParaRPr lang="en-US" dirty="0"/>
          </a:p>
        </p:txBody>
      </p:sp>
      <p:graphicFrame>
        <p:nvGraphicFramePr>
          <p:cNvPr id="7" name="Plassholder for innhold 6">
            <a:extLst>
              <a:ext uri="{FF2B5EF4-FFF2-40B4-BE49-F238E27FC236}">
                <a16:creationId xmlns:a16="http://schemas.microsoft.com/office/drawing/2014/main" id="{B3793229-4C18-31CC-C067-DF853937ED59}"/>
              </a:ext>
            </a:extLst>
          </p:cNvPr>
          <p:cNvGraphicFramePr>
            <a:graphicFrameLocks noGrp="1"/>
          </p:cNvGraphicFramePr>
          <p:nvPr>
            <p:ph sz="quarter" idx="14"/>
            <p:extLst>
              <p:ext uri="{D42A27DB-BD31-4B8C-83A1-F6EECF244321}">
                <p14:modId xmlns:p14="http://schemas.microsoft.com/office/powerpoint/2010/main" val="1707606037"/>
              </p:ext>
            </p:extLst>
          </p:nvPr>
        </p:nvGraphicFramePr>
        <p:xfrm>
          <a:off x="2423532" y="1888273"/>
          <a:ext cx="6200078" cy="43081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1619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F4EDC-42BD-4BEE-A09D-B8C7BD6655EC}"/>
              </a:ext>
            </a:extLst>
          </p:cNvPr>
          <p:cNvSpPr>
            <a:spLocks noGrp="1"/>
          </p:cNvSpPr>
          <p:nvPr>
            <p:ph type="title"/>
          </p:nvPr>
        </p:nvSpPr>
        <p:spPr>
          <a:xfrm>
            <a:off x="407665" y="697455"/>
            <a:ext cx="9249289" cy="1069974"/>
          </a:xfrm>
        </p:spPr>
        <p:txBody>
          <a:bodyPr anchor="b">
            <a:normAutofit/>
          </a:bodyPr>
          <a:lstStyle/>
          <a:p>
            <a:r>
              <a:rPr lang="nb-NO" dirty="0"/>
              <a:t>Opptelling: Valgtingsstemmer  – «Øvrige» </a:t>
            </a:r>
          </a:p>
        </p:txBody>
      </p:sp>
      <p:sp>
        <p:nvSpPr>
          <p:cNvPr id="4" name="Plassholder for dato 3">
            <a:extLst>
              <a:ext uri="{FF2B5EF4-FFF2-40B4-BE49-F238E27FC236}">
                <a16:creationId xmlns:a16="http://schemas.microsoft.com/office/drawing/2014/main" id="{77DB07E8-6C15-4F0B-7510-6FFE1A437C37}"/>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5" name="Footer Placeholder 3">
            <a:extLst>
              <a:ext uri="{FF2B5EF4-FFF2-40B4-BE49-F238E27FC236}">
                <a16:creationId xmlns:a16="http://schemas.microsoft.com/office/drawing/2014/main" id="{09555D8D-F9D2-7CA1-B2E5-2139F3135307}"/>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DC298F65-95BF-F9A0-2192-D5DD9307C647}"/>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12</a:t>
            </a:fld>
            <a:endParaRPr lang="nb-NO"/>
          </a:p>
        </p:txBody>
      </p:sp>
      <p:graphicFrame>
        <p:nvGraphicFramePr>
          <p:cNvPr id="7" name="Plassholder for innhold 6">
            <a:extLst>
              <a:ext uri="{FF2B5EF4-FFF2-40B4-BE49-F238E27FC236}">
                <a16:creationId xmlns:a16="http://schemas.microsoft.com/office/drawing/2014/main" id="{B3793229-4C18-31CC-C067-DF853937ED59}"/>
              </a:ext>
            </a:extLst>
          </p:cNvPr>
          <p:cNvGraphicFramePr>
            <a:graphicFrameLocks noGrp="1"/>
          </p:cNvGraphicFramePr>
          <p:nvPr>
            <p:ph sz="quarter" idx="14"/>
            <p:extLst>
              <p:ext uri="{D42A27DB-BD31-4B8C-83A1-F6EECF244321}">
                <p14:modId xmlns:p14="http://schemas.microsoft.com/office/powerpoint/2010/main" val="1249507413"/>
              </p:ext>
            </p:extLst>
          </p:nvPr>
        </p:nvGraphicFramePr>
        <p:xfrm>
          <a:off x="2219738" y="2040207"/>
          <a:ext cx="7437216" cy="41875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708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DA30D1-525E-3885-A856-85B8CB37EA96}"/>
              </a:ext>
            </a:extLst>
          </p:cNvPr>
          <p:cNvSpPr>
            <a:spLocks noGrp="1"/>
          </p:cNvSpPr>
          <p:nvPr>
            <p:ph type="title"/>
          </p:nvPr>
        </p:nvSpPr>
        <p:spPr>
          <a:xfrm>
            <a:off x="467139" y="987426"/>
            <a:ext cx="7286471" cy="1069974"/>
          </a:xfrm>
        </p:spPr>
        <p:txBody>
          <a:bodyPr anchor="ctr">
            <a:normAutofit/>
          </a:bodyPr>
          <a:lstStyle/>
          <a:p>
            <a:r>
              <a:rPr lang="nb-NO" dirty="0"/>
              <a:t>Tvilsomme stemmesedler</a:t>
            </a:r>
          </a:p>
        </p:txBody>
      </p:sp>
      <p:sp>
        <p:nvSpPr>
          <p:cNvPr id="4" name="Plassholder for dato 3">
            <a:extLst>
              <a:ext uri="{FF2B5EF4-FFF2-40B4-BE49-F238E27FC236}">
                <a16:creationId xmlns:a16="http://schemas.microsoft.com/office/drawing/2014/main" id="{46A0CAF8-BA71-7127-F86C-6AB397488819}"/>
              </a:ext>
            </a:extLst>
          </p:cNvPr>
          <p:cNvSpPr>
            <a:spLocks noGrp="1"/>
          </p:cNvSpPr>
          <p:nvPr>
            <p:ph type="dt" sz="half" idx="10"/>
          </p:nvPr>
        </p:nvSpPr>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1" name="Footer Placeholder 3">
            <a:extLst>
              <a:ext uri="{FF2B5EF4-FFF2-40B4-BE49-F238E27FC236}">
                <a16:creationId xmlns:a16="http://schemas.microsoft.com/office/drawing/2014/main" id="{576187C9-F426-7355-DA21-51A2AFF8A42A}"/>
              </a:ext>
            </a:extLst>
          </p:cNvPr>
          <p:cNvSpPr>
            <a:spLocks noGrp="1"/>
          </p:cNvSpPr>
          <p:nvPr>
            <p:ph type="ftr" sz="quarter" idx="11"/>
          </p:nvPr>
        </p:nvSpPr>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AA4FB704-0198-53D8-8DCC-E5EA2792DFA0}"/>
              </a:ext>
            </a:extLst>
          </p:cNvPr>
          <p:cNvSpPr>
            <a:spLocks noGrp="1"/>
          </p:cNvSpPr>
          <p:nvPr>
            <p:ph type="sldNum" sz="quarter" idx="12"/>
          </p:nvPr>
        </p:nvSpPr>
        <p:spPr/>
        <p:txBody>
          <a:bodyPr anchor="ctr">
            <a:normAutofit/>
          </a:bodyPr>
          <a:lstStyle/>
          <a:p>
            <a:pPr>
              <a:spcAft>
                <a:spcPts val="600"/>
              </a:spcAft>
            </a:pPr>
            <a:fld id="{1B848CFE-08FE-654C-8A49-98896CE6F7B5}" type="slidenum">
              <a:rPr lang="nb-NO" smtClean="0"/>
              <a:pPr>
                <a:spcAft>
                  <a:spcPts val="600"/>
                </a:spcAft>
              </a:pPr>
              <a:t>13</a:t>
            </a:fld>
            <a:endParaRPr lang="nb-NO"/>
          </a:p>
        </p:txBody>
      </p:sp>
      <p:graphicFrame>
        <p:nvGraphicFramePr>
          <p:cNvPr id="14" name="Diagram 13">
            <a:extLst>
              <a:ext uri="{FF2B5EF4-FFF2-40B4-BE49-F238E27FC236}">
                <a16:creationId xmlns:a16="http://schemas.microsoft.com/office/drawing/2014/main" id="{D09F8951-E57C-E84D-7D79-7AF7A67A1933}"/>
              </a:ext>
            </a:extLst>
          </p:cNvPr>
          <p:cNvGraphicFramePr/>
          <p:nvPr>
            <p:extLst>
              <p:ext uri="{D42A27DB-BD31-4B8C-83A1-F6EECF244321}">
                <p14:modId xmlns:p14="http://schemas.microsoft.com/office/powerpoint/2010/main" val="4200843603"/>
              </p:ext>
            </p:extLst>
          </p:nvPr>
        </p:nvGraphicFramePr>
        <p:xfrm>
          <a:off x="467140" y="2057400"/>
          <a:ext cx="4304886" cy="381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5">
            <a:extLst>
              <a:ext uri="{FF2B5EF4-FFF2-40B4-BE49-F238E27FC236}">
                <a16:creationId xmlns:a16="http://schemas.microsoft.com/office/drawing/2014/main" id="{190A64C4-5C3E-080D-F129-47B94C73B83F}"/>
              </a:ext>
            </a:extLst>
          </p:cNvPr>
          <p:cNvSpPr>
            <a:spLocks noGrp="1"/>
          </p:cNvSpPr>
          <p:nvPr>
            <p:ph sz="quarter" idx="14"/>
          </p:nvPr>
        </p:nvSpPr>
        <p:spPr/>
        <p:txBody>
          <a:bodyPr/>
          <a:lstStyle/>
          <a:p>
            <a:pPr marL="0" indent="0">
              <a:buNone/>
            </a:pPr>
            <a:r>
              <a:rPr lang="en-US" dirty="0"/>
              <a:t>  </a:t>
            </a:r>
          </a:p>
          <a:p>
            <a:pPr marL="514350" indent="-514350">
              <a:buAutoNum type="arabicPeriod"/>
            </a:pPr>
            <a:endParaRPr lang="en-US" dirty="0"/>
          </a:p>
          <a:p>
            <a:pPr marL="514350" indent="-514350">
              <a:buAutoNum type="arabicPeriod"/>
            </a:pPr>
            <a:endParaRPr lang="en-US" dirty="0"/>
          </a:p>
        </p:txBody>
      </p:sp>
      <p:pic>
        <p:nvPicPr>
          <p:cNvPr id="10" name="Plassholder for innhold 7">
            <a:extLst>
              <a:ext uri="{FF2B5EF4-FFF2-40B4-BE49-F238E27FC236}">
                <a16:creationId xmlns:a16="http://schemas.microsoft.com/office/drawing/2014/main" id="{AB6C3799-39E2-5D43-20A7-6CC3BD592BD2}"/>
              </a:ext>
            </a:extLst>
          </p:cNvPr>
          <p:cNvPicPr>
            <a:picLocks noChangeAspect="1"/>
          </p:cNvPicPr>
          <p:nvPr/>
        </p:nvPicPr>
        <p:blipFill>
          <a:blip r:embed="rId8"/>
          <a:stretch>
            <a:fillRect/>
          </a:stretch>
        </p:blipFill>
        <p:spPr>
          <a:xfrm>
            <a:off x="5706890" y="2057400"/>
            <a:ext cx="5494268" cy="3892550"/>
          </a:xfrm>
          <a:prstGeom prst="rect">
            <a:avLst/>
          </a:prstGeom>
        </p:spPr>
      </p:pic>
    </p:spTree>
    <p:extLst>
      <p:ext uri="{BB962C8B-B14F-4D97-AF65-F5344CB8AC3E}">
        <p14:creationId xmlns:p14="http://schemas.microsoft.com/office/powerpoint/2010/main" val="63234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0EC1B6-988B-A92D-C722-63D99B133307}"/>
              </a:ext>
            </a:extLst>
          </p:cNvPr>
          <p:cNvSpPr>
            <a:spLocks noGrp="1"/>
          </p:cNvSpPr>
          <p:nvPr>
            <p:ph type="title"/>
          </p:nvPr>
        </p:nvSpPr>
        <p:spPr>
          <a:xfrm>
            <a:off x="467138" y="871323"/>
            <a:ext cx="11257722" cy="1325563"/>
          </a:xfrm>
        </p:spPr>
        <p:txBody>
          <a:bodyPr anchor="ctr">
            <a:normAutofit/>
          </a:bodyPr>
          <a:lstStyle/>
          <a:p>
            <a:r>
              <a:rPr lang="nb-NO" dirty="0"/>
              <a:t>Opptelling: andre endringer </a:t>
            </a:r>
          </a:p>
        </p:txBody>
      </p:sp>
      <p:sp>
        <p:nvSpPr>
          <p:cNvPr id="4" name="Plassholder for dato 3">
            <a:extLst>
              <a:ext uri="{FF2B5EF4-FFF2-40B4-BE49-F238E27FC236}">
                <a16:creationId xmlns:a16="http://schemas.microsoft.com/office/drawing/2014/main" id="{C0199871-02B3-06E6-A4D7-A149F2E2F48E}"/>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30" name="Footer Placeholder 3">
            <a:extLst>
              <a:ext uri="{FF2B5EF4-FFF2-40B4-BE49-F238E27FC236}">
                <a16:creationId xmlns:a16="http://schemas.microsoft.com/office/drawing/2014/main" id="{E937EF81-7ACC-2213-CFE7-0C00973C555C}"/>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F7FA79FF-3C05-0BEA-11FF-13903E05A938}"/>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14</a:t>
            </a:fld>
            <a:endParaRPr lang="nb-NO"/>
          </a:p>
        </p:txBody>
      </p:sp>
      <p:sp>
        <p:nvSpPr>
          <p:cNvPr id="32" name="Content Placeholder 5">
            <a:extLst>
              <a:ext uri="{FF2B5EF4-FFF2-40B4-BE49-F238E27FC236}">
                <a16:creationId xmlns:a16="http://schemas.microsoft.com/office/drawing/2014/main" id="{B98F2490-D963-033D-E59E-82A4401BDB58}"/>
              </a:ext>
            </a:extLst>
          </p:cNvPr>
          <p:cNvSpPr>
            <a:spLocks noGrp="1"/>
          </p:cNvSpPr>
          <p:nvPr>
            <p:ph sz="quarter" idx="13"/>
          </p:nvPr>
        </p:nvSpPr>
        <p:spPr>
          <a:xfrm>
            <a:off x="467140" y="2196886"/>
            <a:ext cx="5552661" cy="3892488"/>
          </a:xfrm>
        </p:spPr>
        <p:txBody>
          <a:bodyPr/>
          <a:lstStyle/>
          <a:p>
            <a:endParaRPr lang="en-US"/>
          </a:p>
        </p:txBody>
      </p:sp>
      <p:graphicFrame>
        <p:nvGraphicFramePr>
          <p:cNvPr id="7" name="Plassholder for innhold 2">
            <a:extLst>
              <a:ext uri="{FF2B5EF4-FFF2-40B4-BE49-F238E27FC236}">
                <a16:creationId xmlns:a16="http://schemas.microsoft.com/office/drawing/2014/main" id="{BD2451A3-1A01-E3B6-C572-214E76DC514D}"/>
              </a:ext>
            </a:extLst>
          </p:cNvPr>
          <p:cNvGraphicFramePr>
            <a:graphicFrameLocks/>
          </p:cNvGraphicFramePr>
          <p:nvPr>
            <p:extLst>
              <p:ext uri="{D42A27DB-BD31-4B8C-83A1-F6EECF244321}">
                <p14:modId xmlns:p14="http://schemas.microsoft.com/office/powerpoint/2010/main" val="2576791583"/>
              </p:ext>
            </p:extLst>
          </p:nvPr>
        </p:nvGraphicFramePr>
        <p:xfrm>
          <a:off x="1592765" y="1925444"/>
          <a:ext cx="8636619" cy="4061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634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B958C8-83DB-A5BD-3628-FF222831DD11}"/>
              </a:ext>
            </a:extLst>
          </p:cNvPr>
          <p:cNvSpPr>
            <a:spLocks noGrp="1"/>
          </p:cNvSpPr>
          <p:nvPr>
            <p:ph type="title"/>
          </p:nvPr>
        </p:nvSpPr>
        <p:spPr>
          <a:xfrm>
            <a:off x="467138" y="871323"/>
            <a:ext cx="11257722" cy="1325563"/>
          </a:xfrm>
        </p:spPr>
        <p:txBody>
          <a:bodyPr anchor="ctr">
            <a:normAutofit/>
          </a:bodyPr>
          <a:lstStyle/>
          <a:p>
            <a:r>
              <a:rPr lang="nb-NO" dirty="0"/>
              <a:t>Valgstyret </a:t>
            </a:r>
          </a:p>
        </p:txBody>
      </p:sp>
      <p:sp>
        <p:nvSpPr>
          <p:cNvPr id="4" name="Plassholder for dato 3">
            <a:extLst>
              <a:ext uri="{FF2B5EF4-FFF2-40B4-BE49-F238E27FC236}">
                <a16:creationId xmlns:a16="http://schemas.microsoft.com/office/drawing/2014/main" id="{DB41EF0A-27DE-4CE0-5CDF-EC37CA1E9420}"/>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7" name="Footer Placeholder 3">
            <a:extLst>
              <a:ext uri="{FF2B5EF4-FFF2-40B4-BE49-F238E27FC236}">
                <a16:creationId xmlns:a16="http://schemas.microsoft.com/office/drawing/2014/main" id="{5F0B8FD0-05A1-4832-9BE2-D8C59F1683B2}"/>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61300B5E-210B-34E0-4A79-D7C5EFE02C5C}"/>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15</a:t>
            </a:fld>
            <a:endParaRPr lang="nb-NO"/>
          </a:p>
        </p:txBody>
      </p:sp>
      <p:pic>
        <p:nvPicPr>
          <p:cNvPr id="5" name="Bilde 4" descr="Tomme oransje stoler som utgjør en sirkel">
            <a:extLst>
              <a:ext uri="{FF2B5EF4-FFF2-40B4-BE49-F238E27FC236}">
                <a16:creationId xmlns:a16="http://schemas.microsoft.com/office/drawing/2014/main" id="{01FA774F-C5B6-1B61-CF78-3DC060F52801}"/>
              </a:ext>
            </a:extLst>
          </p:cNvPr>
          <p:cNvPicPr>
            <a:picLocks noChangeAspect="1"/>
          </p:cNvPicPr>
          <p:nvPr/>
        </p:nvPicPr>
        <p:blipFill>
          <a:blip r:embed="rId3"/>
          <a:srcRect t="23143" r="-1" b="31055"/>
          <a:stretch/>
        </p:blipFill>
        <p:spPr>
          <a:xfrm>
            <a:off x="467139" y="2196887"/>
            <a:ext cx="11257722" cy="3789791"/>
          </a:xfrm>
          <a:prstGeom prst="rect">
            <a:avLst/>
          </a:prstGeom>
          <a:noFill/>
        </p:spPr>
      </p:pic>
    </p:spTree>
    <p:extLst>
      <p:ext uri="{BB962C8B-B14F-4D97-AF65-F5344CB8AC3E}">
        <p14:creationId xmlns:p14="http://schemas.microsoft.com/office/powerpoint/2010/main" val="66213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0E2013-B8FE-236D-1017-A0CEABB4F71D}"/>
              </a:ext>
            </a:extLst>
          </p:cNvPr>
          <p:cNvSpPr>
            <a:spLocks noGrp="1"/>
          </p:cNvSpPr>
          <p:nvPr>
            <p:ph type="title"/>
          </p:nvPr>
        </p:nvSpPr>
        <p:spPr>
          <a:xfrm>
            <a:off x="467140" y="987426"/>
            <a:ext cx="11146928" cy="1069974"/>
          </a:xfrm>
        </p:spPr>
        <p:txBody>
          <a:bodyPr anchor="b">
            <a:noAutofit/>
          </a:bodyPr>
          <a:lstStyle/>
          <a:p>
            <a:pPr algn="ctr"/>
            <a:r>
              <a:rPr lang="nb-NO" sz="4000" dirty="0"/>
              <a:t>Utenriksstemming</a:t>
            </a:r>
          </a:p>
        </p:txBody>
      </p:sp>
      <p:sp>
        <p:nvSpPr>
          <p:cNvPr id="4" name="Plassholder for dato 3">
            <a:extLst>
              <a:ext uri="{FF2B5EF4-FFF2-40B4-BE49-F238E27FC236}">
                <a16:creationId xmlns:a16="http://schemas.microsoft.com/office/drawing/2014/main" id="{6611559D-0FCE-F607-D494-72538A051DE3}"/>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47" name="Footer Placeholder 3">
            <a:extLst>
              <a:ext uri="{FF2B5EF4-FFF2-40B4-BE49-F238E27FC236}">
                <a16:creationId xmlns:a16="http://schemas.microsoft.com/office/drawing/2014/main" id="{9B65093A-514E-4E21-7F21-0D042739E6C9}"/>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DD2345E1-7BF7-6E7C-CD2F-BF5D5519996B}"/>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16</a:t>
            </a:fld>
            <a:endParaRPr lang="nb-NO"/>
          </a:p>
        </p:txBody>
      </p:sp>
      <p:graphicFrame>
        <p:nvGraphicFramePr>
          <p:cNvPr id="18" name="Plassholder for innhold 2">
            <a:extLst>
              <a:ext uri="{FF2B5EF4-FFF2-40B4-BE49-F238E27FC236}">
                <a16:creationId xmlns:a16="http://schemas.microsoft.com/office/drawing/2014/main" id="{BCEA312B-1BFD-ADD2-6427-EA001DE41F82}"/>
              </a:ext>
            </a:extLst>
          </p:cNvPr>
          <p:cNvGraphicFramePr>
            <a:graphicFrameLocks noGrp="1"/>
          </p:cNvGraphicFramePr>
          <p:nvPr>
            <p:ph sz="quarter" idx="14"/>
            <p:extLst>
              <p:ext uri="{D42A27DB-BD31-4B8C-83A1-F6EECF244321}">
                <p14:modId xmlns:p14="http://schemas.microsoft.com/office/powerpoint/2010/main" val="3218474228"/>
              </p:ext>
            </p:extLst>
          </p:nvPr>
        </p:nvGraphicFramePr>
        <p:xfrm>
          <a:off x="5183188" y="2057400"/>
          <a:ext cx="6541673" cy="354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de 4" descr="Fly som flyr, viser kontraler mot blå himmel">
            <a:extLst>
              <a:ext uri="{FF2B5EF4-FFF2-40B4-BE49-F238E27FC236}">
                <a16:creationId xmlns:a16="http://schemas.microsoft.com/office/drawing/2014/main" id="{09CB6AFC-A622-B556-C3BE-30507EC5331D}"/>
              </a:ext>
            </a:extLst>
          </p:cNvPr>
          <p:cNvPicPr>
            <a:picLocks noChangeAspect="1"/>
          </p:cNvPicPr>
          <p:nvPr/>
        </p:nvPicPr>
        <p:blipFill>
          <a:blip r:embed="rId8"/>
          <a:stretch>
            <a:fillRect/>
          </a:stretch>
        </p:blipFill>
        <p:spPr>
          <a:xfrm>
            <a:off x="552203" y="2164953"/>
            <a:ext cx="4114800" cy="3321447"/>
          </a:xfrm>
          <a:prstGeom prst="rect">
            <a:avLst/>
          </a:prstGeom>
        </p:spPr>
      </p:pic>
    </p:spTree>
    <p:extLst>
      <p:ext uri="{BB962C8B-B14F-4D97-AF65-F5344CB8AC3E}">
        <p14:creationId xmlns:p14="http://schemas.microsoft.com/office/powerpoint/2010/main" val="1335648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0E2013-B8FE-236D-1017-A0CEABB4F71D}"/>
              </a:ext>
            </a:extLst>
          </p:cNvPr>
          <p:cNvSpPr>
            <a:spLocks noGrp="1"/>
          </p:cNvSpPr>
          <p:nvPr>
            <p:ph type="title"/>
          </p:nvPr>
        </p:nvSpPr>
        <p:spPr>
          <a:xfrm>
            <a:off x="467138" y="871323"/>
            <a:ext cx="11257722" cy="1325563"/>
          </a:xfrm>
        </p:spPr>
        <p:txBody>
          <a:bodyPr anchor="ctr">
            <a:normAutofit/>
          </a:bodyPr>
          <a:lstStyle/>
          <a:p>
            <a:r>
              <a:rPr lang="nb-NO" dirty="0"/>
              <a:t>Andre endringer  </a:t>
            </a:r>
          </a:p>
        </p:txBody>
      </p:sp>
      <p:sp>
        <p:nvSpPr>
          <p:cNvPr id="4" name="Plassholder for dato 3">
            <a:extLst>
              <a:ext uri="{FF2B5EF4-FFF2-40B4-BE49-F238E27FC236}">
                <a16:creationId xmlns:a16="http://schemas.microsoft.com/office/drawing/2014/main" id="{6611559D-0FCE-F607-D494-72538A051DE3}"/>
              </a:ext>
            </a:extLst>
          </p:cNvPr>
          <p:cNvSpPr>
            <a:spLocks noGrp="1"/>
          </p:cNvSpPr>
          <p:nvPr>
            <p:ph type="dt" sz="half" idx="13"/>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44" name="Footer Placeholder 4">
            <a:extLst>
              <a:ext uri="{FF2B5EF4-FFF2-40B4-BE49-F238E27FC236}">
                <a16:creationId xmlns:a16="http://schemas.microsoft.com/office/drawing/2014/main" id="{B50A3426-FB5A-7A94-6AC0-66CED4C5D617}"/>
              </a:ext>
            </a:extLst>
          </p:cNvPr>
          <p:cNvSpPr>
            <a:spLocks noGrp="1"/>
          </p:cNvSpPr>
          <p:nvPr>
            <p:ph type="ftr" sz="quarter" idx="14"/>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DD2345E1-7BF7-6E7C-CD2F-BF5D5519996B}"/>
              </a:ext>
            </a:extLst>
          </p:cNvPr>
          <p:cNvSpPr>
            <a:spLocks noGrp="1"/>
          </p:cNvSpPr>
          <p:nvPr>
            <p:ph type="sldNum" sz="quarter" idx="15"/>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17</a:t>
            </a:fld>
            <a:endParaRPr lang="nb-NO"/>
          </a:p>
        </p:txBody>
      </p:sp>
      <p:graphicFrame>
        <p:nvGraphicFramePr>
          <p:cNvPr id="18" name="Plassholder for innhold 2">
            <a:extLst>
              <a:ext uri="{FF2B5EF4-FFF2-40B4-BE49-F238E27FC236}">
                <a16:creationId xmlns:a16="http://schemas.microsoft.com/office/drawing/2014/main" id="{BCEA312B-1BFD-ADD2-6427-EA001DE41F82}"/>
              </a:ext>
            </a:extLst>
          </p:cNvPr>
          <p:cNvGraphicFramePr>
            <a:graphicFrameLocks noGrp="1"/>
          </p:cNvGraphicFramePr>
          <p:nvPr>
            <p:ph sz="quarter" idx="12"/>
            <p:extLst>
              <p:ext uri="{D42A27DB-BD31-4B8C-83A1-F6EECF244321}">
                <p14:modId xmlns:p14="http://schemas.microsoft.com/office/powerpoint/2010/main" val="487343516"/>
              </p:ext>
            </p:extLst>
          </p:nvPr>
        </p:nvGraphicFramePr>
        <p:xfrm>
          <a:off x="467139" y="2196887"/>
          <a:ext cx="11257722" cy="378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EBB7CD56-4F53-5B26-E223-9A0257D19506}"/>
              </a:ext>
            </a:extLst>
          </p:cNvPr>
          <p:cNvGraphicFramePr/>
          <p:nvPr>
            <p:extLst>
              <p:ext uri="{D42A27DB-BD31-4B8C-83A1-F6EECF244321}">
                <p14:modId xmlns:p14="http://schemas.microsoft.com/office/powerpoint/2010/main" val="213619186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Bilde 4">
            <a:extLst>
              <a:ext uri="{FF2B5EF4-FFF2-40B4-BE49-F238E27FC236}">
                <a16:creationId xmlns:a16="http://schemas.microsoft.com/office/drawing/2014/main" id="{03271629-5940-42E6-E588-57DA6427A6B3}"/>
              </a:ext>
            </a:extLst>
          </p:cNvPr>
          <p:cNvPicPr>
            <a:picLocks noChangeAspect="1"/>
          </p:cNvPicPr>
          <p:nvPr/>
        </p:nvPicPr>
        <p:blipFill>
          <a:blip r:embed="rId13"/>
          <a:stretch>
            <a:fillRect/>
          </a:stretch>
        </p:blipFill>
        <p:spPr>
          <a:xfrm>
            <a:off x="2495391" y="497194"/>
            <a:ext cx="8132769" cy="5419814"/>
          </a:xfrm>
          <a:prstGeom prst="rect">
            <a:avLst/>
          </a:prstGeom>
        </p:spPr>
      </p:pic>
      <p:grpSp>
        <p:nvGrpSpPr>
          <p:cNvPr id="7" name="Gruppe 6">
            <a:extLst>
              <a:ext uri="{FF2B5EF4-FFF2-40B4-BE49-F238E27FC236}">
                <a16:creationId xmlns:a16="http://schemas.microsoft.com/office/drawing/2014/main" id="{F78E619A-FF5D-5876-7596-0FBF242A7BA9}"/>
              </a:ext>
            </a:extLst>
          </p:cNvPr>
          <p:cNvGrpSpPr/>
          <p:nvPr/>
        </p:nvGrpSpPr>
        <p:grpSpPr>
          <a:xfrm>
            <a:off x="679651" y="2143015"/>
            <a:ext cx="3578406" cy="1607853"/>
            <a:chOff x="0" y="1090968"/>
            <a:chExt cx="3215706" cy="1607853"/>
          </a:xfrm>
        </p:grpSpPr>
        <p:sp>
          <p:nvSpPr>
            <p:cNvPr id="8" name="Rektangel: avrundede hjørner 7">
              <a:extLst>
                <a:ext uri="{FF2B5EF4-FFF2-40B4-BE49-F238E27FC236}">
                  <a16:creationId xmlns:a16="http://schemas.microsoft.com/office/drawing/2014/main" id="{35FA78C8-AC8F-C8E7-A3EE-EA85B1DB3F27}"/>
                </a:ext>
              </a:extLst>
            </p:cNvPr>
            <p:cNvSpPr/>
            <p:nvPr/>
          </p:nvSpPr>
          <p:spPr>
            <a:xfrm>
              <a:off x="0" y="1090968"/>
              <a:ext cx="3215706" cy="160785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nb-NO"/>
            </a:p>
          </p:txBody>
        </p:sp>
        <p:sp>
          <p:nvSpPr>
            <p:cNvPr id="9" name="Rektangel: avrundede hjørner 4">
              <a:extLst>
                <a:ext uri="{FF2B5EF4-FFF2-40B4-BE49-F238E27FC236}">
                  <a16:creationId xmlns:a16="http://schemas.microsoft.com/office/drawing/2014/main" id="{1681FC52-7E15-CA5E-C241-5A7DF82C9E00}"/>
                </a:ext>
              </a:extLst>
            </p:cNvPr>
            <p:cNvSpPr txBox="1"/>
            <p:nvPr/>
          </p:nvSpPr>
          <p:spPr>
            <a:xfrm>
              <a:off x="47092" y="1138060"/>
              <a:ext cx="3121522" cy="1513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Personstemmer</a:t>
              </a:r>
              <a:r>
                <a:rPr lang="en-US" sz="2800" kern="1200" dirty="0"/>
                <a:t> </a:t>
              </a:r>
              <a:r>
                <a:rPr lang="en-US" sz="2800" kern="1200" dirty="0" err="1"/>
                <a:t>stortingsvalg</a:t>
              </a:r>
              <a:endParaRPr lang="en-US" sz="2800" kern="1200" dirty="0"/>
            </a:p>
          </p:txBody>
        </p:sp>
      </p:grpSp>
      <p:grpSp>
        <p:nvGrpSpPr>
          <p:cNvPr id="10" name="Gruppe 9">
            <a:extLst>
              <a:ext uri="{FF2B5EF4-FFF2-40B4-BE49-F238E27FC236}">
                <a16:creationId xmlns:a16="http://schemas.microsoft.com/office/drawing/2014/main" id="{A8B956F6-CC1E-D7F5-8CED-F8831080693C}"/>
              </a:ext>
            </a:extLst>
          </p:cNvPr>
          <p:cNvGrpSpPr/>
          <p:nvPr/>
        </p:nvGrpSpPr>
        <p:grpSpPr>
          <a:xfrm>
            <a:off x="2414837" y="4091782"/>
            <a:ext cx="3408013" cy="1677899"/>
            <a:chOff x="0" y="1090968"/>
            <a:chExt cx="3215706" cy="1607853"/>
          </a:xfrm>
        </p:grpSpPr>
        <p:sp>
          <p:nvSpPr>
            <p:cNvPr id="11" name="Rektangel: avrundede hjørner 10">
              <a:extLst>
                <a:ext uri="{FF2B5EF4-FFF2-40B4-BE49-F238E27FC236}">
                  <a16:creationId xmlns:a16="http://schemas.microsoft.com/office/drawing/2014/main" id="{633FB1E2-7956-3234-E6FB-B9D0697C5BF1}"/>
                </a:ext>
              </a:extLst>
            </p:cNvPr>
            <p:cNvSpPr/>
            <p:nvPr/>
          </p:nvSpPr>
          <p:spPr>
            <a:xfrm>
              <a:off x="0" y="1090968"/>
              <a:ext cx="3215706" cy="160785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nb-NO"/>
            </a:p>
          </p:txBody>
        </p:sp>
        <p:sp>
          <p:nvSpPr>
            <p:cNvPr id="12" name="Rektangel: avrundede hjørner 4">
              <a:extLst>
                <a:ext uri="{FF2B5EF4-FFF2-40B4-BE49-F238E27FC236}">
                  <a16:creationId xmlns:a16="http://schemas.microsoft.com/office/drawing/2014/main" id="{85DDB385-42BF-D07F-18DB-BE223F82E74A}"/>
                </a:ext>
              </a:extLst>
            </p:cNvPr>
            <p:cNvSpPr txBox="1"/>
            <p:nvPr/>
          </p:nvSpPr>
          <p:spPr>
            <a:xfrm>
              <a:off x="73886" y="1138060"/>
              <a:ext cx="3121522" cy="1560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Rutiner</a:t>
              </a:r>
              <a:r>
                <a:rPr lang="en-US" sz="2800" kern="1200" dirty="0"/>
                <a:t> for </a:t>
              </a:r>
              <a:r>
                <a:rPr lang="en-US" sz="2800" dirty="0" err="1"/>
                <a:t>oppbevaring</a:t>
              </a:r>
              <a:r>
                <a:rPr lang="en-US" sz="2800" dirty="0"/>
                <a:t> </a:t>
              </a:r>
              <a:r>
                <a:rPr lang="en-US" sz="2800" dirty="0" err="1"/>
                <a:t>og</a:t>
              </a:r>
              <a:r>
                <a:rPr lang="en-US" sz="2800" dirty="0"/>
                <a:t> transport</a:t>
              </a:r>
              <a:endParaRPr lang="en-US" sz="2800" kern="1200" dirty="0"/>
            </a:p>
          </p:txBody>
        </p:sp>
      </p:grpSp>
      <p:grpSp>
        <p:nvGrpSpPr>
          <p:cNvPr id="13" name="Gruppe 12">
            <a:extLst>
              <a:ext uri="{FF2B5EF4-FFF2-40B4-BE49-F238E27FC236}">
                <a16:creationId xmlns:a16="http://schemas.microsoft.com/office/drawing/2014/main" id="{4BF99B4F-7E63-B370-288D-AAE027642EDF}"/>
              </a:ext>
            </a:extLst>
          </p:cNvPr>
          <p:cNvGrpSpPr/>
          <p:nvPr/>
        </p:nvGrpSpPr>
        <p:grpSpPr>
          <a:xfrm>
            <a:off x="6064489" y="2122113"/>
            <a:ext cx="3632120" cy="1628755"/>
            <a:chOff x="0" y="1090968"/>
            <a:chExt cx="3215706" cy="1607853"/>
          </a:xfrm>
        </p:grpSpPr>
        <p:sp>
          <p:nvSpPr>
            <p:cNvPr id="14" name="Rektangel: avrundede hjørner 13">
              <a:extLst>
                <a:ext uri="{FF2B5EF4-FFF2-40B4-BE49-F238E27FC236}">
                  <a16:creationId xmlns:a16="http://schemas.microsoft.com/office/drawing/2014/main" id="{71012E17-806D-1B73-4A7E-03FB8E980F75}"/>
                </a:ext>
              </a:extLst>
            </p:cNvPr>
            <p:cNvSpPr/>
            <p:nvPr/>
          </p:nvSpPr>
          <p:spPr>
            <a:xfrm>
              <a:off x="0" y="1090968"/>
              <a:ext cx="3215706" cy="160785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nb-NO"/>
            </a:p>
          </p:txBody>
        </p:sp>
        <p:sp>
          <p:nvSpPr>
            <p:cNvPr id="15" name="Rektangel: avrundede hjørner 4">
              <a:extLst>
                <a:ext uri="{FF2B5EF4-FFF2-40B4-BE49-F238E27FC236}">
                  <a16:creationId xmlns:a16="http://schemas.microsoft.com/office/drawing/2014/main" id="{313699CA-AFAA-8766-B94B-104D6A57372C}"/>
                </a:ext>
              </a:extLst>
            </p:cNvPr>
            <p:cNvSpPr txBox="1"/>
            <p:nvPr/>
          </p:nvSpPr>
          <p:spPr>
            <a:xfrm>
              <a:off x="47092" y="1138060"/>
              <a:ext cx="3121522" cy="1513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dirty="0" err="1"/>
                <a:t>Informasjon</a:t>
              </a:r>
              <a:r>
                <a:rPr lang="en-US" sz="2800" dirty="0"/>
                <a:t> om </a:t>
              </a:r>
              <a:r>
                <a:rPr lang="en-US" sz="2800" dirty="0" err="1"/>
                <a:t>stemmerett</a:t>
              </a:r>
              <a:endParaRPr lang="en-US" sz="2800" kern="1200" dirty="0"/>
            </a:p>
          </p:txBody>
        </p:sp>
      </p:grpSp>
      <p:grpSp>
        <p:nvGrpSpPr>
          <p:cNvPr id="16" name="Gruppe 15">
            <a:extLst>
              <a:ext uri="{FF2B5EF4-FFF2-40B4-BE49-F238E27FC236}">
                <a16:creationId xmlns:a16="http://schemas.microsoft.com/office/drawing/2014/main" id="{7E611073-895B-6926-8B83-09D9CCB46E3C}"/>
              </a:ext>
            </a:extLst>
          </p:cNvPr>
          <p:cNvGrpSpPr/>
          <p:nvPr/>
        </p:nvGrpSpPr>
        <p:grpSpPr>
          <a:xfrm>
            <a:off x="7683537" y="4091783"/>
            <a:ext cx="3408014" cy="1677898"/>
            <a:chOff x="0" y="1090968"/>
            <a:chExt cx="3215706" cy="1607853"/>
          </a:xfrm>
        </p:grpSpPr>
        <p:sp>
          <p:nvSpPr>
            <p:cNvPr id="17" name="Rektangel: avrundede hjørner 16">
              <a:extLst>
                <a:ext uri="{FF2B5EF4-FFF2-40B4-BE49-F238E27FC236}">
                  <a16:creationId xmlns:a16="http://schemas.microsoft.com/office/drawing/2014/main" id="{E46575D2-42A8-C2B8-BC80-BB6394510471}"/>
                </a:ext>
              </a:extLst>
            </p:cNvPr>
            <p:cNvSpPr/>
            <p:nvPr/>
          </p:nvSpPr>
          <p:spPr>
            <a:xfrm>
              <a:off x="0" y="1090968"/>
              <a:ext cx="3215706" cy="160785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nb-NO"/>
            </a:p>
          </p:txBody>
        </p:sp>
        <p:sp>
          <p:nvSpPr>
            <p:cNvPr id="19" name="Rektangel: avrundede hjørner 4">
              <a:extLst>
                <a:ext uri="{FF2B5EF4-FFF2-40B4-BE49-F238E27FC236}">
                  <a16:creationId xmlns:a16="http://schemas.microsoft.com/office/drawing/2014/main" id="{3D60EC98-413B-71B9-5ED6-A581DE4EF6AF}"/>
                </a:ext>
              </a:extLst>
            </p:cNvPr>
            <p:cNvSpPr txBox="1"/>
            <p:nvPr/>
          </p:nvSpPr>
          <p:spPr>
            <a:xfrm>
              <a:off x="47092" y="1138060"/>
              <a:ext cx="3121522" cy="1513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dirty="0"/>
                <a:t>Stemming </a:t>
              </a:r>
              <a:r>
                <a:rPr lang="en-US" sz="2800" dirty="0" err="1"/>
                <a:t>hjemme</a:t>
              </a:r>
              <a:r>
                <a:rPr lang="en-US" sz="2800" dirty="0"/>
                <a:t> – </a:t>
              </a:r>
              <a:r>
                <a:rPr lang="en-US" sz="2800" dirty="0" err="1"/>
                <a:t>torsdag</a:t>
              </a:r>
              <a:r>
                <a:rPr lang="en-US" sz="2800" dirty="0"/>
                <a:t> kl. 12</a:t>
              </a:r>
              <a:endParaRPr lang="en-US" sz="2800" kern="1200" dirty="0"/>
            </a:p>
          </p:txBody>
        </p:sp>
      </p:grpSp>
    </p:spTree>
    <p:extLst>
      <p:ext uri="{BB962C8B-B14F-4D97-AF65-F5344CB8AC3E}">
        <p14:creationId xmlns:p14="http://schemas.microsoft.com/office/powerpoint/2010/main" val="413777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Åpen boks med hvit maling, med en ny blå malerkost øverst">
            <a:extLst>
              <a:ext uri="{FF2B5EF4-FFF2-40B4-BE49-F238E27FC236}">
                <a16:creationId xmlns:a16="http://schemas.microsoft.com/office/drawing/2014/main" id="{4ED70F3E-2F2B-8FCB-A0A2-F8BC3C8764ED}"/>
              </a:ext>
            </a:extLst>
          </p:cNvPr>
          <p:cNvPicPr>
            <a:picLocks noGrp="1" noChangeAspect="1"/>
          </p:cNvPicPr>
          <p:nvPr>
            <p:ph type="pic" sz="quarter" idx="15"/>
          </p:nvPr>
        </p:nvPicPr>
        <p:blipFill>
          <a:blip r:embed="rId3"/>
          <a:srcRect t="9874" b="9874"/>
          <a:stretch>
            <a:fillRect/>
          </a:stretch>
        </p:blipFill>
        <p:spPr/>
      </p:pic>
      <p:sp>
        <p:nvSpPr>
          <p:cNvPr id="2" name="Tittel 1">
            <a:extLst>
              <a:ext uri="{FF2B5EF4-FFF2-40B4-BE49-F238E27FC236}">
                <a16:creationId xmlns:a16="http://schemas.microsoft.com/office/drawing/2014/main" id="{3F0EC1B6-988B-A92D-C722-63D99B133307}"/>
              </a:ext>
            </a:extLst>
          </p:cNvPr>
          <p:cNvSpPr>
            <a:spLocks noGrp="1"/>
          </p:cNvSpPr>
          <p:nvPr>
            <p:ph type="ctrTitle"/>
          </p:nvPr>
        </p:nvSpPr>
        <p:spPr/>
        <p:txBody>
          <a:bodyPr anchor="ctr">
            <a:normAutofit/>
          </a:bodyPr>
          <a:lstStyle/>
          <a:p>
            <a:r>
              <a:rPr lang="nb-NO" dirty="0"/>
              <a:t>Oppsummering </a:t>
            </a:r>
          </a:p>
        </p:txBody>
      </p:sp>
      <p:sp>
        <p:nvSpPr>
          <p:cNvPr id="4" name="Plassholder for dato 3">
            <a:extLst>
              <a:ext uri="{FF2B5EF4-FFF2-40B4-BE49-F238E27FC236}">
                <a16:creationId xmlns:a16="http://schemas.microsoft.com/office/drawing/2014/main" id="{C0199871-02B3-06E6-A4D7-A149F2E2F48E}"/>
              </a:ext>
            </a:extLst>
          </p:cNvPr>
          <p:cNvSpPr>
            <a:spLocks noGrp="1"/>
          </p:cNvSpPr>
          <p:nvPr>
            <p:ph type="dt" sz="half" idx="10"/>
          </p:nvPr>
        </p:nvSpPr>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23" name="Footer Placeholder 3">
            <a:extLst>
              <a:ext uri="{FF2B5EF4-FFF2-40B4-BE49-F238E27FC236}">
                <a16:creationId xmlns:a16="http://schemas.microsoft.com/office/drawing/2014/main" id="{992BEC77-4738-23D1-22FF-45848B057F78}"/>
              </a:ext>
            </a:extLst>
          </p:cNvPr>
          <p:cNvSpPr>
            <a:spLocks noGrp="1"/>
          </p:cNvSpPr>
          <p:nvPr>
            <p:ph type="ftr" sz="quarter" idx="11"/>
          </p:nvPr>
        </p:nvSpPr>
        <p:spPr/>
        <p:txBody>
          <a:bodyPr/>
          <a:lstStyle/>
          <a:p>
            <a:r>
              <a:rPr lang="nb-NO" dirty="0"/>
              <a:t>Valgkonferansen 2025 </a:t>
            </a:r>
          </a:p>
        </p:txBody>
      </p:sp>
      <p:sp>
        <p:nvSpPr>
          <p:cNvPr id="6" name="Plassholder for lysbildenummer 5">
            <a:extLst>
              <a:ext uri="{FF2B5EF4-FFF2-40B4-BE49-F238E27FC236}">
                <a16:creationId xmlns:a16="http://schemas.microsoft.com/office/drawing/2014/main" id="{F7FA79FF-3C05-0BEA-11FF-13903E05A938}"/>
              </a:ext>
            </a:extLst>
          </p:cNvPr>
          <p:cNvSpPr>
            <a:spLocks noGrp="1"/>
          </p:cNvSpPr>
          <p:nvPr>
            <p:ph type="sldNum" sz="quarter" idx="12"/>
          </p:nvPr>
        </p:nvSpPr>
        <p:spPr/>
        <p:txBody>
          <a:bodyPr anchor="ctr">
            <a:normAutofit/>
          </a:bodyPr>
          <a:lstStyle/>
          <a:p>
            <a:pPr>
              <a:spcAft>
                <a:spcPts val="600"/>
              </a:spcAft>
            </a:pPr>
            <a:fld id="{1B848CFE-08FE-654C-8A49-98896CE6F7B5}" type="slidenum">
              <a:rPr lang="nb-NO" smtClean="0"/>
              <a:pPr>
                <a:spcAft>
                  <a:spcPts val="600"/>
                </a:spcAft>
              </a:pPr>
              <a:t>18</a:t>
            </a:fld>
            <a:endParaRPr lang="nb-NO"/>
          </a:p>
        </p:txBody>
      </p:sp>
      <p:sp>
        <p:nvSpPr>
          <p:cNvPr id="9" name="Plassholder for tekst 8">
            <a:extLst>
              <a:ext uri="{FF2B5EF4-FFF2-40B4-BE49-F238E27FC236}">
                <a16:creationId xmlns:a16="http://schemas.microsoft.com/office/drawing/2014/main" id="{AFAA04F8-F0A7-CFCC-8955-ADA5CA58E639}"/>
              </a:ext>
            </a:extLst>
          </p:cNvPr>
          <p:cNvSpPr>
            <a:spLocks noGrp="1"/>
          </p:cNvSpPr>
          <p:nvPr>
            <p:ph type="body" sz="quarter" idx="16"/>
          </p:nvPr>
        </p:nvSpPr>
        <p:spPr/>
        <p:txBody>
          <a:bodyPr/>
          <a:lstStyle/>
          <a:p>
            <a:endParaRPr lang="nb-NO"/>
          </a:p>
        </p:txBody>
      </p:sp>
    </p:spTree>
    <p:extLst>
      <p:ext uri="{BB962C8B-B14F-4D97-AF65-F5344CB8AC3E}">
        <p14:creationId xmlns:p14="http://schemas.microsoft.com/office/powerpoint/2010/main" val="396334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FBE755-3D4D-6870-2FE2-CF0B44D5E9E8}"/>
              </a:ext>
            </a:extLst>
          </p:cNvPr>
          <p:cNvSpPr>
            <a:spLocks noGrp="1"/>
          </p:cNvSpPr>
          <p:nvPr>
            <p:ph type="title"/>
          </p:nvPr>
        </p:nvSpPr>
        <p:spPr>
          <a:xfrm>
            <a:off x="467138" y="871323"/>
            <a:ext cx="11257722" cy="1325563"/>
          </a:xfrm>
        </p:spPr>
        <p:txBody>
          <a:bodyPr anchor="ctr">
            <a:normAutofit/>
          </a:bodyPr>
          <a:lstStyle/>
          <a:p>
            <a:r>
              <a:rPr lang="nb-NO" dirty="0"/>
              <a:t>Spørsmål?</a:t>
            </a:r>
          </a:p>
        </p:txBody>
      </p:sp>
      <p:pic>
        <p:nvPicPr>
          <p:cNvPr id="8" name="Picture 7" descr="Gult spørsmåls tegn">
            <a:extLst>
              <a:ext uri="{FF2B5EF4-FFF2-40B4-BE49-F238E27FC236}">
                <a16:creationId xmlns:a16="http://schemas.microsoft.com/office/drawing/2014/main" id="{0C2A876D-7354-2DED-0E99-D55CF5AB0AA5}"/>
              </a:ext>
            </a:extLst>
          </p:cNvPr>
          <p:cNvPicPr>
            <a:picLocks noChangeAspect="1"/>
          </p:cNvPicPr>
          <p:nvPr/>
        </p:nvPicPr>
        <p:blipFill>
          <a:blip r:embed="rId2"/>
          <a:srcRect t="13539" r="-1" b="30353"/>
          <a:stretch/>
        </p:blipFill>
        <p:spPr>
          <a:xfrm>
            <a:off x="467139" y="2196887"/>
            <a:ext cx="11257722" cy="3789791"/>
          </a:xfrm>
          <a:prstGeom prst="rect">
            <a:avLst/>
          </a:prstGeom>
          <a:noFill/>
        </p:spPr>
      </p:pic>
      <p:sp>
        <p:nvSpPr>
          <p:cNvPr id="4" name="Plassholder for dato 3">
            <a:extLst>
              <a:ext uri="{FF2B5EF4-FFF2-40B4-BE49-F238E27FC236}">
                <a16:creationId xmlns:a16="http://schemas.microsoft.com/office/drawing/2014/main" id="{D19D8E4F-F0D0-F58F-9735-9B1B2B9743A7}"/>
              </a:ext>
            </a:extLst>
          </p:cNvPr>
          <p:cNvSpPr>
            <a:spLocks noGrp="1"/>
          </p:cNvSpPr>
          <p:nvPr>
            <p:ph type="dt" sz="half" idx="13"/>
          </p:nvPr>
        </p:nvSpPr>
        <p:spPr>
          <a:xfrm>
            <a:off x="467139" y="6196400"/>
            <a:ext cx="2743200" cy="365125"/>
          </a:xfrm>
        </p:spPr>
        <p:txBody>
          <a:bodyPr anchor="ctr">
            <a:normAutofit/>
          </a:bodyPr>
          <a:lstStyle/>
          <a:p>
            <a:pPr>
              <a:spcAft>
                <a:spcPts val="600"/>
              </a:spcAft>
            </a:pPr>
            <a:fld id="{A70A1915-16CA-4AAF-AB75-B7936499D072}" type="datetime1">
              <a:rPr lang="nb-NO" smtClean="0"/>
              <a:pPr>
                <a:spcAft>
                  <a:spcPts val="600"/>
                </a:spcAft>
              </a:pPr>
              <a:t>24.02.2025</a:t>
            </a:fld>
            <a:endParaRPr lang="nb-NO"/>
          </a:p>
        </p:txBody>
      </p:sp>
      <p:sp>
        <p:nvSpPr>
          <p:cNvPr id="12" name="Footer Placeholder 4">
            <a:extLst>
              <a:ext uri="{FF2B5EF4-FFF2-40B4-BE49-F238E27FC236}">
                <a16:creationId xmlns:a16="http://schemas.microsoft.com/office/drawing/2014/main" id="{B6BAE464-EF3E-DB4E-8016-074E4FCDC28D}"/>
              </a:ext>
            </a:extLst>
          </p:cNvPr>
          <p:cNvSpPr>
            <a:spLocks noGrp="1"/>
          </p:cNvSpPr>
          <p:nvPr>
            <p:ph type="ftr" sz="quarter" idx="14"/>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58474503-9009-6D63-D055-ED080AA237CC}"/>
              </a:ext>
            </a:extLst>
          </p:cNvPr>
          <p:cNvSpPr>
            <a:spLocks noGrp="1"/>
          </p:cNvSpPr>
          <p:nvPr>
            <p:ph type="sldNum" sz="quarter" idx="15"/>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19</a:t>
            </a:fld>
            <a:endParaRPr lang="nb-NO"/>
          </a:p>
        </p:txBody>
      </p:sp>
    </p:spTree>
    <p:extLst>
      <p:ext uri="{BB962C8B-B14F-4D97-AF65-F5344CB8AC3E}">
        <p14:creationId xmlns:p14="http://schemas.microsoft.com/office/powerpoint/2010/main" val="393732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1A64B4-2D15-494A-AC58-98B1D34B5ACC}"/>
              </a:ext>
            </a:extLst>
          </p:cNvPr>
          <p:cNvSpPr>
            <a:spLocks noGrp="1"/>
          </p:cNvSpPr>
          <p:nvPr>
            <p:ph type="title"/>
          </p:nvPr>
        </p:nvSpPr>
        <p:spPr>
          <a:xfrm>
            <a:off x="467138" y="871323"/>
            <a:ext cx="11257722" cy="1325563"/>
          </a:xfrm>
        </p:spPr>
        <p:txBody>
          <a:bodyPr anchor="ctr">
            <a:normAutofit/>
          </a:bodyPr>
          <a:lstStyle/>
          <a:p>
            <a:br>
              <a:rPr lang="nb-NO" sz="2800"/>
            </a:br>
            <a:br>
              <a:rPr lang="nb-NO" sz="2800"/>
            </a:br>
            <a:r>
              <a:rPr lang="nb-NO" sz="2800"/>
              <a:t>Nytt regelverk</a:t>
            </a:r>
          </a:p>
        </p:txBody>
      </p:sp>
      <p:sp>
        <p:nvSpPr>
          <p:cNvPr id="1031" name="Date Placeholder 3">
            <a:extLst>
              <a:ext uri="{FF2B5EF4-FFF2-40B4-BE49-F238E27FC236}">
                <a16:creationId xmlns:a16="http://schemas.microsoft.com/office/drawing/2014/main" id="{1F1AAE81-3A04-21FD-0F09-8B3D433C5CC5}"/>
              </a:ext>
            </a:extLst>
          </p:cNvPr>
          <p:cNvSpPr>
            <a:spLocks noGrp="1"/>
          </p:cNvSpPr>
          <p:nvPr>
            <p:ph type="dt" sz="half" idx="10"/>
          </p:nvPr>
        </p:nvSpPr>
        <p:spPr>
          <a:xfrm>
            <a:off x="467139" y="6196400"/>
            <a:ext cx="2743200" cy="365125"/>
          </a:xfrm>
        </p:spPr>
        <p:txBody>
          <a:bodyPr anchor="ctr">
            <a:normAutofit/>
          </a:bodyPr>
          <a:lstStyle/>
          <a:p>
            <a:pPr>
              <a:spcAft>
                <a:spcPts val="600"/>
              </a:spcAft>
            </a:pPr>
            <a:fld id="{E7421BE7-81C1-4A72-8CC1-782691299A70}" type="datetime1">
              <a:rPr lang="nb-NO" smtClean="0"/>
              <a:pPr>
                <a:spcAft>
                  <a:spcPts val="600"/>
                </a:spcAft>
              </a:pPr>
              <a:t>24.02.2025</a:t>
            </a:fld>
            <a:endParaRPr lang="nb-NO"/>
          </a:p>
        </p:txBody>
      </p:sp>
      <p:sp>
        <p:nvSpPr>
          <p:cNvPr id="1040" name="Footer Placeholder 3">
            <a:extLst>
              <a:ext uri="{FF2B5EF4-FFF2-40B4-BE49-F238E27FC236}">
                <a16:creationId xmlns:a16="http://schemas.microsoft.com/office/drawing/2014/main" id="{362E2470-C18F-F914-6501-E0436794D184}"/>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1035" name="Slide Number Placeholder 5">
            <a:extLst>
              <a:ext uri="{FF2B5EF4-FFF2-40B4-BE49-F238E27FC236}">
                <a16:creationId xmlns:a16="http://schemas.microsoft.com/office/drawing/2014/main" id="{6118453E-2CF9-B2BD-95D9-FE601D81F28D}"/>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2</a:t>
            </a:fld>
            <a:endParaRPr lang="nb-NO"/>
          </a:p>
        </p:txBody>
      </p:sp>
      <p:sp>
        <p:nvSpPr>
          <p:cNvPr id="3" name="Undertittel 2">
            <a:extLst>
              <a:ext uri="{FF2B5EF4-FFF2-40B4-BE49-F238E27FC236}">
                <a16:creationId xmlns:a16="http://schemas.microsoft.com/office/drawing/2014/main" id="{2AA39CC7-6780-2345-B464-47C57D547B8E}"/>
              </a:ext>
            </a:extLst>
          </p:cNvPr>
          <p:cNvSpPr>
            <a:spLocks noGrp="1"/>
          </p:cNvSpPr>
          <p:nvPr>
            <p:ph sz="quarter" idx="13"/>
          </p:nvPr>
        </p:nvSpPr>
        <p:spPr>
          <a:xfrm>
            <a:off x="467140" y="2196886"/>
            <a:ext cx="5552661" cy="3892488"/>
          </a:xfrm>
        </p:spPr>
        <p:txBody>
          <a:bodyPr>
            <a:normAutofit/>
          </a:bodyPr>
          <a:lstStyle/>
          <a:p>
            <a:pPr marL="0" indent="0">
              <a:buNone/>
            </a:pPr>
            <a:endParaRPr lang="nb-NO" dirty="0"/>
          </a:p>
          <a:p>
            <a:pPr marL="0" indent="0">
              <a:buNone/>
            </a:pPr>
            <a:r>
              <a:rPr lang="nb-NO" dirty="0"/>
              <a:t>De</a:t>
            </a:r>
            <a:r>
              <a:rPr lang="nb-NO" i="1" dirty="0"/>
              <a:t> viktigste </a:t>
            </a:r>
            <a:r>
              <a:rPr lang="nb-NO" dirty="0"/>
              <a:t>endringene i</a:t>
            </a:r>
          </a:p>
          <a:p>
            <a:r>
              <a:rPr lang="nb-NO" dirty="0"/>
              <a:t>ny valglov</a:t>
            </a:r>
          </a:p>
          <a:p>
            <a:r>
              <a:rPr lang="nb-NO" dirty="0"/>
              <a:t>ny valgforskrift</a:t>
            </a:r>
          </a:p>
          <a:p>
            <a:pPr marL="0" indent="0">
              <a:buNone/>
            </a:pPr>
            <a:endParaRPr lang="nb-NO" dirty="0"/>
          </a:p>
        </p:txBody>
      </p:sp>
      <p:pic>
        <p:nvPicPr>
          <p:cNvPr id="1026" name="Picture 2" descr="Dommer som holder en trestol">
            <a:extLst>
              <a:ext uri="{FF2B5EF4-FFF2-40B4-BE49-F238E27FC236}">
                <a16:creationId xmlns:a16="http://schemas.microsoft.com/office/drawing/2014/main" id="{98D67C1A-54AA-9A60-7A60-9B3407741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4" r="18065"/>
          <a:stretch/>
        </p:blipFill>
        <p:spPr bwMode="auto">
          <a:xfrm>
            <a:off x="5386648" y="871323"/>
            <a:ext cx="6338214" cy="521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7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6C029-300E-455B-B3DE-55F8EB8EEC11}"/>
              </a:ext>
            </a:extLst>
          </p:cNvPr>
          <p:cNvSpPr>
            <a:spLocks noGrp="1"/>
          </p:cNvSpPr>
          <p:nvPr>
            <p:ph type="body" idx="1"/>
          </p:nvPr>
        </p:nvSpPr>
        <p:spPr/>
        <p:txBody>
          <a:bodyPr/>
          <a:lstStyle/>
          <a:p>
            <a:r>
              <a:rPr lang="nb-NO" dirty="0"/>
              <a:t>valgmedarbeiderportalen.valg.no</a:t>
            </a:r>
          </a:p>
        </p:txBody>
      </p:sp>
    </p:spTree>
    <p:extLst>
      <p:ext uri="{BB962C8B-B14F-4D97-AF65-F5344CB8AC3E}">
        <p14:creationId xmlns:p14="http://schemas.microsoft.com/office/powerpoint/2010/main" val="270536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594065F-47F8-0F59-1028-FB95CEDADEE4}"/>
              </a:ext>
            </a:extLst>
          </p:cNvPr>
          <p:cNvSpPr>
            <a:spLocks noGrp="1"/>
          </p:cNvSpPr>
          <p:nvPr>
            <p:ph type="title"/>
          </p:nvPr>
        </p:nvSpPr>
        <p:spPr>
          <a:xfrm>
            <a:off x="467138" y="871323"/>
            <a:ext cx="11257722" cy="1325563"/>
          </a:xfrm>
        </p:spPr>
        <p:txBody>
          <a:bodyPr/>
          <a:lstStyle/>
          <a:p>
            <a:br>
              <a:rPr lang="en-US" dirty="0"/>
            </a:br>
            <a:r>
              <a:rPr lang="en-US" dirty="0"/>
              <a:t>Ny</a:t>
            </a:r>
            <a:r>
              <a:rPr lang="nb-NO" dirty="0"/>
              <a:t> lovgivning </a:t>
            </a:r>
            <a:r>
              <a:rPr lang="en-US" dirty="0"/>
              <a:t>for </a:t>
            </a:r>
            <a:r>
              <a:rPr lang="nb-NO" dirty="0"/>
              <a:t>valg</a:t>
            </a:r>
          </a:p>
        </p:txBody>
      </p:sp>
      <p:sp>
        <p:nvSpPr>
          <p:cNvPr id="4" name="Date Placeholder 3">
            <a:extLst>
              <a:ext uri="{FF2B5EF4-FFF2-40B4-BE49-F238E27FC236}">
                <a16:creationId xmlns:a16="http://schemas.microsoft.com/office/drawing/2014/main" id="{7366A15B-77FA-4C70-9B85-31F0C052B0B9}"/>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3" name="Footer Placeholder 3">
            <a:extLst>
              <a:ext uri="{FF2B5EF4-FFF2-40B4-BE49-F238E27FC236}">
                <a16:creationId xmlns:a16="http://schemas.microsoft.com/office/drawing/2014/main" id="{39781015-C0B2-090B-FFFF-9666508D40B9}"/>
              </a:ext>
            </a:extLst>
          </p:cNvPr>
          <p:cNvSpPr>
            <a:spLocks noGrp="1"/>
          </p:cNvSpPr>
          <p:nvPr>
            <p:ph type="ftr" sz="quarter" idx="11"/>
          </p:nvPr>
        </p:nvSpPr>
        <p:spPr>
          <a:xfrm>
            <a:off x="4038600" y="6196400"/>
            <a:ext cx="4114800" cy="365125"/>
          </a:xfrm>
        </p:spPr>
        <p:txBody>
          <a:bodyPr/>
          <a:lstStyle/>
          <a:p>
            <a:r>
              <a:rPr lang="nb-NO" dirty="0"/>
              <a:t>Valgkonferansen 2025</a:t>
            </a:r>
          </a:p>
          <a:p>
            <a:endParaRPr lang="nb-NO" dirty="0"/>
          </a:p>
        </p:txBody>
      </p:sp>
      <p:sp>
        <p:nvSpPr>
          <p:cNvPr id="6" name="Slide Number Placeholder 5">
            <a:extLst>
              <a:ext uri="{FF2B5EF4-FFF2-40B4-BE49-F238E27FC236}">
                <a16:creationId xmlns:a16="http://schemas.microsoft.com/office/drawing/2014/main" id="{48209D79-42D3-4117-A08D-90EB0900C01F}"/>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3</a:t>
            </a:fld>
            <a:endParaRPr lang="nb-NO"/>
          </a:p>
        </p:txBody>
      </p:sp>
      <p:sp>
        <p:nvSpPr>
          <p:cNvPr id="3" name="Content Placeholder 2">
            <a:extLst>
              <a:ext uri="{FF2B5EF4-FFF2-40B4-BE49-F238E27FC236}">
                <a16:creationId xmlns:a16="http://schemas.microsoft.com/office/drawing/2014/main" id="{1ED25344-EEDB-46C7-8D15-423B2B06D27D}"/>
              </a:ext>
            </a:extLst>
          </p:cNvPr>
          <p:cNvSpPr>
            <a:spLocks noGrp="1"/>
          </p:cNvSpPr>
          <p:nvPr>
            <p:ph sz="quarter" idx="13"/>
          </p:nvPr>
        </p:nvSpPr>
        <p:spPr>
          <a:xfrm>
            <a:off x="467140" y="2196886"/>
            <a:ext cx="5552661" cy="3892488"/>
          </a:xfrm>
        </p:spPr>
        <p:txBody>
          <a:bodyPr>
            <a:normAutofit/>
          </a:bodyPr>
          <a:lstStyle/>
          <a:p>
            <a:pPr marL="0" indent="0">
              <a:buNone/>
            </a:pPr>
            <a:endParaRPr lang="nb-NO" dirty="0"/>
          </a:p>
          <a:p>
            <a:pPr marL="0" indent="0">
              <a:buNone/>
            </a:pPr>
            <a:endParaRPr lang="nb-NO" dirty="0"/>
          </a:p>
          <a:p>
            <a:pPr marL="0" indent="0">
              <a:buNone/>
            </a:pPr>
            <a:r>
              <a:rPr lang="nb-NO" dirty="0"/>
              <a:t>Ny valglov gjelder fra</a:t>
            </a:r>
          </a:p>
          <a:p>
            <a:pPr marL="457200" lvl="1" indent="0">
              <a:buNone/>
            </a:pPr>
            <a:endParaRPr lang="nb-NO" sz="2800" dirty="0"/>
          </a:p>
          <a:p>
            <a:pPr marL="0" indent="0">
              <a:buNone/>
            </a:pPr>
            <a:r>
              <a:rPr lang="nb-NO" dirty="0"/>
              <a:t>	</a:t>
            </a:r>
            <a:r>
              <a:rPr lang="nb-NO" b="1" dirty="0"/>
              <a:t>1. mai 2024</a:t>
            </a:r>
          </a:p>
        </p:txBody>
      </p:sp>
      <p:sp>
        <p:nvSpPr>
          <p:cNvPr id="15" name="Content Placeholder 6">
            <a:extLst>
              <a:ext uri="{FF2B5EF4-FFF2-40B4-BE49-F238E27FC236}">
                <a16:creationId xmlns:a16="http://schemas.microsoft.com/office/drawing/2014/main" id="{37950482-96F2-5392-264C-B67A1C2740B1}"/>
              </a:ext>
            </a:extLst>
          </p:cNvPr>
          <p:cNvSpPr>
            <a:spLocks noGrp="1"/>
          </p:cNvSpPr>
          <p:nvPr>
            <p:ph sz="quarter" idx="14"/>
          </p:nvPr>
        </p:nvSpPr>
        <p:spPr>
          <a:xfrm>
            <a:off x="4975762" y="2196886"/>
            <a:ext cx="6749100" cy="3892488"/>
          </a:xfrm>
        </p:spPr>
        <p:txBody>
          <a:bodyPr/>
          <a:lstStyle/>
          <a:p>
            <a:pPr marL="0" indent="0">
              <a:buNone/>
            </a:pPr>
            <a:endParaRPr lang="en-US" dirty="0"/>
          </a:p>
          <a:p>
            <a:pPr marL="0" indent="0">
              <a:buNone/>
            </a:pPr>
            <a:endParaRPr lang="nb-NO" dirty="0"/>
          </a:p>
          <a:p>
            <a:pPr marL="0" indent="0">
              <a:buNone/>
            </a:pPr>
            <a:r>
              <a:rPr lang="nb-NO" dirty="0"/>
              <a:t>Ny valgforskrift gjelder fra</a:t>
            </a:r>
          </a:p>
          <a:p>
            <a:pPr marL="0" indent="0">
              <a:buNone/>
            </a:pPr>
            <a:endParaRPr lang="nb-NO" dirty="0"/>
          </a:p>
          <a:p>
            <a:pPr marL="0" indent="0">
              <a:buNone/>
            </a:pPr>
            <a:r>
              <a:rPr lang="nb-NO" b="1" dirty="0"/>
              <a:t>    5. November 2024</a:t>
            </a:r>
          </a:p>
          <a:p>
            <a:pPr marL="0" indent="0">
              <a:buNone/>
            </a:pPr>
            <a:endParaRPr lang="en-US" dirty="0"/>
          </a:p>
        </p:txBody>
      </p:sp>
      <p:pic>
        <p:nvPicPr>
          <p:cNvPr id="8" name="Grafikk 7" descr="Ballonger">
            <a:extLst>
              <a:ext uri="{FF2B5EF4-FFF2-40B4-BE49-F238E27FC236}">
                <a16:creationId xmlns:a16="http://schemas.microsoft.com/office/drawing/2014/main" id="{41BFE6A1-1B7F-50FA-FCFA-5B5F32F1B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13963" y="296475"/>
            <a:ext cx="4279978" cy="4191990"/>
          </a:xfrm>
          <a:prstGeom prst="rect">
            <a:avLst/>
          </a:prstGeom>
        </p:spPr>
      </p:pic>
    </p:spTree>
    <p:extLst>
      <p:ext uri="{BB962C8B-B14F-4D97-AF65-F5344CB8AC3E}">
        <p14:creationId xmlns:p14="http://schemas.microsoft.com/office/powerpoint/2010/main" val="235727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0EC1B6-988B-A92D-C722-63D99B133307}"/>
              </a:ext>
            </a:extLst>
          </p:cNvPr>
          <p:cNvSpPr>
            <a:spLocks noGrp="1"/>
          </p:cNvSpPr>
          <p:nvPr>
            <p:ph type="title"/>
          </p:nvPr>
        </p:nvSpPr>
        <p:spPr>
          <a:xfrm>
            <a:off x="467138" y="871323"/>
            <a:ext cx="11257722" cy="1325563"/>
          </a:xfrm>
        </p:spPr>
        <p:txBody>
          <a:bodyPr anchor="ctr">
            <a:normAutofit/>
          </a:bodyPr>
          <a:lstStyle/>
          <a:p>
            <a:r>
              <a:rPr lang="nb-NO" dirty="0"/>
              <a:t>De viktigste endringene - valgorgan</a:t>
            </a:r>
          </a:p>
        </p:txBody>
      </p:sp>
      <p:sp>
        <p:nvSpPr>
          <p:cNvPr id="4" name="Plassholder for dato 3">
            <a:extLst>
              <a:ext uri="{FF2B5EF4-FFF2-40B4-BE49-F238E27FC236}">
                <a16:creationId xmlns:a16="http://schemas.microsoft.com/office/drawing/2014/main" id="{C0199871-02B3-06E6-A4D7-A149F2E2F48E}"/>
              </a:ext>
            </a:extLst>
          </p:cNvPr>
          <p:cNvSpPr>
            <a:spLocks noGrp="1"/>
          </p:cNvSpPr>
          <p:nvPr>
            <p:ph type="dt" sz="half" idx="13"/>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23" name="Footer Placeholder 4">
            <a:extLst>
              <a:ext uri="{FF2B5EF4-FFF2-40B4-BE49-F238E27FC236}">
                <a16:creationId xmlns:a16="http://schemas.microsoft.com/office/drawing/2014/main" id="{554B8612-94B8-94E0-050A-A1E1D11E78E9}"/>
              </a:ext>
            </a:extLst>
          </p:cNvPr>
          <p:cNvSpPr>
            <a:spLocks noGrp="1"/>
          </p:cNvSpPr>
          <p:nvPr>
            <p:ph type="ftr" sz="quarter" idx="14"/>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F7FA79FF-3C05-0BEA-11FF-13903E05A938}"/>
              </a:ext>
            </a:extLst>
          </p:cNvPr>
          <p:cNvSpPr>
            <a:spLocks noGrp="1"/>
          </p:cNvSpPr>
          <p:nvPr>
            <p:ph type="sldNum" sz="quarter" idx="15"/>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4</a:t>
            </a:fld>
            <a:endParaRPr lang="nb-NO"/>
          </a:p>
        </p:txBody>
      </p:sp>
      <p:graphicFrame>
        <p:nvGraphicFramePr>
          <p:cNvPr id="7" name="Plassholder for innhold 2">
            <a:extLst>
              <a:ext uri="{FF2B5EF4-FFF2-40B4-BE49-F238E27FC236}">
                <a16:creationId xmlns:a16="http://schemas.microsoft.com/office/drawing/2014/main" id="{BD2451A3-1A01-E3B6-C572-214E76DC514D}"/>
              </a:ext>
            </a:extLst>
          </p:cNvPr>
          <p:cNvGraphicFramePr>
            <a:graphicFrameLocks/>
          </p:cNvGraphicFramePr>
          <p:nvPr>
            <p:extLst>
              <p:ext uri="{D42A27DB-BD31-4B8C-83A1-F6EECF244321}">
                <p14:modId xmlns:p14="http://schemas.microsoft.com/office/powerpoint/2010/main" val="2334745861"/>
              </p:ext>
            </p:extLst>
          </p:nvPr>
        </p:nvGraphicFramePr>
        <p:xfrm>
          <a:off x="467139" y="2196887"/>
          <a:ext cx="11257722" cy="378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26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0EC1B6-988B-A92D-C722-63D99B133307}"/>
              </a:ext>
            </a:extLst>
          </p:cNvPr>
          <p:cNvSpPr>
            <a:spLocks noGrp="1"/>
          </p:cNvSpPr>
          <p:nvPr>
            <p:ph type="title"/>
          </p:nvPr>
        </p:nvSpPr>
        <p:spPr>
          <a:xfrm>
            <a:off x="467138" y="871323"/>
            <a:ext cx="11257722" cy="1325563"/>
          </a:xfrm>
        </p:spPr>
        <p:txBody>
          <a:bodyPr anchor="ctr">
            <a:normAutofit/>
          </a:bodyPr>
          <a:lstStyle/>
          <a:p>
            <a:r>
              <a:rPr lang="nb-NO" dirty="0"/>
              <a:t>Ny valglov - listeforslag</a:t>
            </a:r>
          </a:p>
        </p:txBody>
      </p:sp>
      <p:sp>
        <p:nvSpPr>
          <p:cNvPr id="4" name="Plassholder for dato 3">
            <a:extLst>
              <a:ext uri="{FF2B5EF4-FFF2-40B4-BE49-F238E27FC236}">
                <a16:creationId xmlns:a16="http://schemas.microsoft.com/office/drawing/2014/main" id="{C0199871-02B3-06E6-A4D7-A149F2E2F48E}"/>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23" name="Footer Placeholder 3">
            <a:extLst>
              <a:ext uri="{FF2B5EF4-FFF2-40B4-BE49-F238E27FC236}">
                <a16:creationId xmlns:a16="http://schemas.microsoft.com/office/drawing/2014/main" id="{47CEB82B-7689-9708-2F83-E095E0D621DA}"/>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F7FA79FF-3C05-0BEA-11FF-13903E05A938}"/>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5</a:t>
            </a:fld>
            <a:endParaRPr lang="nb-NO"/>
          </a:p>
        </p:txBody>
      </p:sp>
      <p:graphicFrame>
        <p:nvGraphicFramePr>
          <p:cNvPr id="7" name="Plassholder for innhold 2">
            <a:extLst>
              <a:ext uri="{FF2B5EF4-FFF2-40B4-BE49-F238E27FC236}">
                <a16:creationId xmlns:a16="http://schemas.microsoft.com/office/drawing/2014/main" id="{BD2451A3-1A01-E3B6-C572-214E76DC514D}"/>
              </a:ext>
            </a:extLst>
          </p:cNvPr>
          <p:cNvGraphicFramePr>
            <a:graphicFrameLocks/>
          </p:cNvGraphicFramePr>
          <p:nvPr>
            <p:extLst>
              <p:ext uri="{D42A27DB-BD31-4B8C-83A1-F6EECF244321}">
                <p14:modId xmlns:p14="http://schemas.microsoft.com/office/powerpoint/2010/main" val="2171691925"/>
              </p:ext>
            </p:extLst>
          </p:nvPr>
        </p:nvGraphicFramePr>
        <p:xfrm>
          <a:off x="467139" y="2196887"/>
          <a:ext cx="11257722" cy="378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36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0EC1B6-988B-A92D-C722-63D99B133307}"/>
              </a:ext>
            </a:extLst>
          </p:cNvPr>
          <p:cNvSpPr>
            <a:spLocks noGrp="1"/>
          </p:cNvSpPr>
          <p:nvPr>
            <p:ph type="title"/>
          </p:nvPr>
        </p:nvSpPr>
        <p:spPr>
          <a:xfrm>
            <a:off x="467138" y="871323"/>
            <a:ext cx="11257722" cy="1325563"/>
          </a:xfrm>
        </p:spPr>
        <p:txBody>
          <a:bodyPr anchor="ctr">
            <a:normAutofit/>
          </a:bodyPr>
          <a:lstStyle/>
          <a:p>
            <a:r>
              <a:rPr lang="nb-NO" dirty="0"/>
              <a:t>De viktigste endringene i 2025? </a:t>
            </a:r>
          </a:p>
        </p:txBody>
      </p:sp>
      <p:sp>
        <p:nvSpPr>
          <p:cNvPr id="4" name="Plassholder for dato 3">
            <a:extLst>
              <a:ext uri="{FF2B5EF4-FFF2-40B4-BE49-F238E27FC236}">
                <a16:creationId xmlns:a16="http://schemas.microsoft.com/office/drawing/2014/main" id="{C0199871-02B3-06E6-A4D7-A149F2E2F48E}"/>
              </a:ext>
            </a:extLst>
          </p:cNvPr>
          <p:cNvSpPr>
            <a:spLocks noGrp="1"/>
          </p:cNvSpPr>
          <p:nvPr>
            <p:ph type="dt" sz="half" idx="13"/>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47" name="Footer Placeholder 4">
            <a:extLst>
              <a:ext uri="{FF2B5EF4-FFF2-40B4-BE49-F238E27FC236}">
                <a16:creationId xmlns:a16="http://schemas.microsoft.com/office/drawing/2014/main" id="{F9D04DBD-5DB2-69D5-06C8-88FC15D22DE7}"/>
              </a:ext>
            </a:extLst>
          </p:cNvPr>
          <p:cNvSpPr>
            <a:spLocks noGrp="1"/>
          </p:cNvSpPr>
          <p:nvPr>
            <p:ph type="ftr" sz="quarter" idx="14"/>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F7FA79FF-3C05-0BEA-11FF-13903E05A938}"/>
              </a:ext>
            </a:extLst>
          </p:cNvPr>
          <p:cNvSpPr>
            <a:spLocks noGrp="1"/>
          </p:cNvSpPr>
          <p:nvPr>
            <p:ph type="sldNum" sz="quarter" idx="15"/>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6</a:t>
            </a:fld>
            <a:endParaRPr lang="nb-NO"/>
          </a:p>
        </p:txBody>
      </p:sp>
      <p:graphicFrame>
        <p:nvGraphicFramePr>
          <p:cNvPr id="7" name="Plassholder for innhold 2">
            <a:extLst>
              <a:ext uri="{FF2B5EF4-FFF2-40B4-BE49-F238E27FC236}">
                <a16:creationId xmlns:a16="http://schemas.microsoft.com/office/drawing/2014/main" id="{BD2451A3-1A01-E3B6-C572-214E76DC514D}"/>
              </a:ext>
            </a:extLst>
          </p:cNvPr>
          <p:cNvGraphicFramePr>
            <a:graphicFrameLocks/>
          </p:cNvGraphicFramePr>
          <p:nvPr>
            <p:extLst>
              <p:ext uri="{D42A27DB-BD31-4B8C-83A1-F6EECF244321}">
                <p14:modId xmlns:p14="http://schemas.microsoft.com/office/powerpoint/2010/main" val="165573410"/>
              </p:ext>
            </p:extLst>
          </p:nvPr>
        </p:nvGraphicFramePr>
        <p:xfrm>
          <a:off x="467139" y="2196887"/>
          <a:ext cx="11257722" cy="3789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61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6E0C1C-6D1B-7639-2C64-F83103DE3A4F}"/>
              </a:ext>
            </a:extLst>
          </p:cNvPr>
          <p:cNvSpPr>
            <a:spLocks noGrp="1"/>
          </p:cNvSpPr>
          <p:nvPr>
            <p:ph type="title"/>
          </p:nvPr>
        </p:nvSpPr>
        <p:spPr>
          <a:xfrm>
            <a:off x="467138" y="871323"/>
            <a:ext cx="11257722" cy="1325563"/>
          </a:xfrm>
        </p:spPr>
        <p:txBody>
          <a:bodyPr anchor="ctr">
            <a:normAutofit/>
          </a:bodyPr>
          <a:lstStyle/>
          <a:p>
            <a:r>
              <a:rPr lang="nb-NO" dirty="0"/>
              <a:t>Tilgjengelighet (Universell utforming)</a:t>
            </a:r>
          </a:p>
        </p:txBody>
      </p:sp>
      <p:sp>
        <p:nvSpPr>
          <p:cNvPr id="4" name="Plassholder for dato 3">
            <a:extLst>
              <a:ext uri="{FF2B5EF4-FFF2-40B4-BE49-F238E27FC236}">
                <a16:creationId xmlns:a16="http://schemas.microsoft.com/office/drawing/2014/main" id="{4FFF5669-0C45-6F6D-BA60-CECBA0ADD3C4}"/>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3" name="Footer Placeholder 3">
            <a:extLst>
              <a:ext uri="{FF2B5EF4-FFF2-40B4-BE49-F238E27FC236}">
                <a16:creationId xmlns:a16="http://schemas.microsoft.com/office/drawing/2014/main" id="{C162A1FC-2433-93B7-AC1E-61998BABE44A}"/>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A11BF52B-6F29-DCD0-BB49-45B21D6A154B}"/>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7</a:t>
            </a:fld>
            <a:endParaRPr lang="nb-NO"/>
          </a:p>
        </p:txBody>
      </p:sp>
      <p:pic>
        <p:nvPicPr>
          <p:cNvPr id="5" name="Plassholder for innhold 4">
            <a:extLst>
              <a:ext uri="{FF2B5EF4-FFF2-40B4-BE49-F238E27FC236}">
                <a16:creationId xmlns:a16="http://schemas.microsoft.com/office/drawing/2014/main" id="{F1D70C79-6C08-B24E-42F2-D8C3A4BFF6B5}"/>
              </a:ext>
            </a:extLst>
          </p:cNvPr>
          <p:cNvPicPr>
            <a:picLocks noGrp="1" noChangeAspect="1"/>
          </p:cNvPicPr>
          <p:nvPr>
            <p:ph sz="quarter" idx="13"/>
          </p:nvPr>
        </p:nvPicPr>
        <p:blipFill>
          <a:blip r:embed="rId3"/>
          <a:stretch>
            <a:fillRect/>
          </a:stretch>
        </p:blipFill>
        <p:spPr>
          <a:xfrm>
            <a:off x="901874" y="2076148"/>
            <a:ext cx="4555449" cy="401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lassholder for innhold 7" descr="Basket ball av personer">
            <a:extLst>
              <a:ext uri="{FF2B5EF4-FFF2-40B4-BE49-F238E27FC236}">
                <a16:creationId xmlns:a16="http://schemas.microsoft.com/office/drawing/2014/main" id="{185F8592-8613-DDC2-A46C-3FAAB66108D3}"/>
              </a:ext>
            </a:extLst>
          </p:cNvPr>
          <p:cNvPicPr>
            <a:picLocks noGrp="1" noChangeAspect="1"/>
          </p:cNvPicPr>
          <p:nvPr>
            <p:ph sz="quarter" idx="14"/>
          </p:nvPr>
        </p:nvPicPr>
        <p:blipFill rotWithShape="1">
          <a:blip r:embed="rId4"/>
          <a:srcRect l="4781" r="3" b="3"/>
          <a:stretch/>
        </p:blipFill>
        <p:spPr>
          <a:xfrm>
            <a:off x="5892059" y="2046300"/>
            <a:ext cx="5810443" cy="4073197"/>
          </a:xfrm>
          <a:noFill/>
        </p:spPr>
      </p:pic>
    </p:spTree>
    <p:extLst>
      <p:ext uri="{BB962C8B-B14F-4D97-AF65-F5344CB8AC3E}">
        <p14:creationId xmlns:p14="http://schemas.microsoft.com/office/powerpoint/2010/main" val="173569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2DA329-02F4-0156-5DC9-786731A0C43E}"/>
              </a:ext>
            </a:extLst>
          </p:cNvPr>
          <p:cNvSpPr>
            <a:spLocks noGrp="1"/>
          </p:cNvSpPr>
          <p:nvPr>
            <p:ph type="title"/>
          </p:nvPr>
        </p:nvSpPr>
        <p:spPr>
          <a:xfrm>
            <a:off x="467138" y="871323"/>
            <a:ext cx="11257722" cy="1325563"/>
          </a:xfrm>
        </p:spPr>
        <p:txBody>
          <a:bodyPr anchor="ctr">
            <a:normAutofit/>
          </a:bodyPr>
          <a:lstStyle/>
          <a:p>
            <a:r>
              <a:rPr lang="nb-NO" dirty="0"/>
              <a:t>Leder og nestleder</a:t>
            </a:r>
          </a:p>
        </p:txBody>
      </p:sp>
      <p:sp>
        <p:nvSpPr>
          <p:cNvPr id="4" name="Plassholder for dato 3">
            <a:extLst>
              <a:ext uri="{FF2B5EF4-FFF2-40B4-BE49-F238E27FC236}">
                <a16:creationId xmlns:a16="http://schemas.microsoft.com/office/drawing/2014/main" id="{30369D14-D43B-36DD-64C7-C7BF734B5966}"/>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18" name="Footer Placeholder 3">
            <a:extLst>
              <a:ext uri="{FF2B5EF4-FFF2-40B4-BE49-F238E27FC236}">
                <a16:creationId xmlns:a16="http://schemas.microsoft.com/office/drawing/2014/main" id="{B48C03E8-F34B-2D36-1BE9-5A10608BFAF4}"/>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DBBE03F6-3A9F-B67C-9C06-C6EA7DCCE14B}"/>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8</a:t>
            </a:fld>
            <a:endParaRPr lang="nb-NO"/>
          </a:p>
        </p:txBody>
      </p:sp>
      <p:pic>
        <p:nvPicPr>
          <p:cNvPr id="19" name="Picture 7" descr="Rød leke-person foran to linjer med hvite tall">
            <a:extLst>
              <a:ext uri="{FF2B5EF4-FFF2-40B4-BE49-F238E27FC236}">
                <a16:creationId xmlns:a16="http://schemas.microsoft.com/office/drawing/2014/main" id="{66A2E4CC-18F0-BE72-7317-DF0D93FE90D8}"/>
              </a:ext>
            </a:extLst>
          </p:cNvPr>
          <p:cNvPicPr>
            <a:picLocks noChangeAspect="1"/>
          </p:cNvPicPr>
          <p:nvPr/>
        </p:nvPicPr>
        <p:blipFill rotWithShape="1">
          <a:blip r:embed="rId3"/>
          <a:srcRect t="40622" r="-1" b="8178"/>
          <a:stretch/>
        </p:blipFill>
        <p:spPr>
          <a:xfrm>
            <a:off x="467139" y="2196887"/>
            <a:ext cx="11257722" cy="3789791"/>
          </a:xfrm>
          <a:prstGeom prst="rect">
            <a:avLst/>
          </a:prstGeom>
          <a:noFill/>
        </p:spPr>
      </p:pic>
    </p:spTree>
    <p:extLst>
      <p:ext uri="{BB962C8B-B14F-4D97-AF65-F5344CB8AC3E}">
        <p14:creationId xmlns:p14="http://schemas.microsoft.com/office/powerpoint/2010/main" val="2664061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753C59-BD4C-CF54-ABF5-7533968F74F2}"/>
              </a:ext>
            </a:extLst>
          </p:cNvPr>
          <p:cNvSpPr>
            <a:spLocks noGrp="1"/>
          </p:cNvSpPr>
          <p:nvPr>
            <p:ph type="title"/>
          </p:nvPr>
        </p:nvSpPr>
        <p:spPr>
          <a:xfrm>
            <a:off x="466725" y="768350"/>
            <a:ext cx="11257722" cy="1325563"/>
          </a:xfrm>
        </p:spPr>
        <p:txBody>
          <a:bodyPr anchor="ctr">
            <a:normAutofit/>
          </a:bodyPr>
          <a:lstStyle/>
          <a:p>
            <a:r>
              <a:rPr lang="nb-NO" dirty="0"/>
              <a:t>Opptelling  </a:t>
            </a:r>
          </a:p>
        </p:txBody>
      </p:sp>
      <p:sp>
        <p:nvSpPr>
          <p:cNvPr id="4" name="Plassholder for dato 3">
            <a:extLst>
              <a:ext uri="{FF2B5EF4-FFF2-40B4-BE49-F238E27FC236}">
                <a16:creationId xmlns:a16="http://schemas.microsoft.com/office/drawing/2014/main" id="{D8E2A0AD-4C74-F0EF-BFFB-D532FA1F7A08}"/>
              </a:ext>
            </a:extLst>
          </p:cNvPr>
          <p:cNvSpPr>
            <a:spLocks noGrp="1"/>
          </p:cNvSpPr>
          <p:nvPr>
            <p:ph type="dt" sz="half" idx="10"/>
          </p:nvPr>
        </p:nvSpPr>
        <p:spPr>
          <a:xfrm>
            <a:off x="467139" y="6196400"/>
            <a:ext cx="2743200" cy="365125"/>
          </a:xfrm>
        </p:spPr>
        <p:txBody>
          <a:bodyPr anchor="ctr">
            <a:normAutofit/>
          </a:bodyPr>
          <a:lstStyle/>
          <a:p>
            <a:pPr>
              <a:spcAft>
                <a:spcPts val="600"/>
              </a:spcAft>
            </a:pPr>
            <a:fld id="{BF56D7DA-E077-40D9-936A-5E6056D7325E}" type="datetime1">
              <a:rPr lang="nb-NO" smtClean="0"/>
              <a:pPr>
                <a:spcAft>
                  <a:spcPts val="600"/>
                </a:spcAft>
              </a:pPr>
              <a:t>24.02.2025</a:t>
            </a:fld>
            <a:endParaRPr lang="nb-NO"/>
          </a:p>
        </p:txBody>
      </p:sp>
      <p:sp>
        <p:nvSpPr>
          <p:cNvPr id="24" name="Footer Placeholder 3">
            <a:extLst>
              <a:ext uri="{FF2B5EF4-FFF2-40B4-BE49-F238E27FC236}">
                <a16:creationId xmlns:a16="http://schemas.microsoft.com/office/drawing/2014/main" id="{E0DBD8CA-AA76-8FA9-1CD9-CEAF3C8F786D}"/>
              </a:ext>
            </a:extLst>
          </p:cNvPr>
          <p:cNvSpPr>
            <a:spLocks noGrp="1"/>
          </p:cNvSpPr>
          <p:nvPr>
            <p:ph type="ftr" sz="quarter" idx="11"/>
          </p:nvPr>
        </p:nvSpPr>
        <p:spPr>
          <a:xfrm>
            <a:off x="4038600" y="6196400"/>
            <a:ext cx="4114800" cy="365125"/>
          </a:xfrm>
        </p:spPr>
        <p:txBody>
          <a:bodyPr/>
          <a:lstStyle/>
          <a:p>
            <a:r>
              <a:rPr lang="nb-NO" dirty="0"/>
              <a:t>Valgkonferansen 2025</a:t>
            </a:r>
          </a:p>
        </p:txBody>
      </p:sp>
      <p:sp>
        <p:nvSpPr>
          <p:cNvPr id="6" name="Plassholder for lysbildenummer 5">
            <a:extLst>
              <a:ext uri="{FF2B5EF4-FFF2-40B4-BE49-F238E27FC236}">
                <a16:creationId xmlns:a16="http://schemas.microsoft.com/office/drawing/2014/main" id="{376AAE3F-BDD4-059F-CB0B-70B6BB6BBCB4}"/>
              </a:ext>
            </a:extLst>
          </p:cNvPr>
          <p:cNvSpPr>
            <a:spLocks noGrp="1"/>
          </p:cNvSpPr>
          <p:nvPr>
            <p:ph type="sldNum" sz="quarter" idx="12"/>
          </p:nvPr>
        </p:nvSpPr>
        <p:spPr>
          <a:xfrm>
            <a:off x="8981661" y="6196400"/>
            <a:ext cx="2743200" cy="365125"/>
          </a:xfrm>
        </p:spPr>
        <p:txBody>
          <a:bodyPr anchor="ctr">
            <a:normAutofit/>
          </a:bodyPr>
          <a:lstStyle/>
          <a:p>
            <a:pPr>
              <a:spcAft>
                <a:spcPts val="600"/>
              </a:spcAft>
            </a:pPr>
            <a:fld id="{1B848CFE-08FE-654C-8A49-98896CE6F7B5}" type="slidenum">
              <a:rPr lang="nb-NO" smtClean="0"/>
              <a:pPr>
                <a:spcAft>
                  <a:spcPts val="600"/>
                </a:spcAft>
              </a:pPr>
              <a:t>9</a:t>
            </a:fld>
            <a:endParaRPr lang="nb-NO"/>
          </a:p>
        </p:txBody>
      </p:sp>
      <p:pic>
        <p:nvPicPr>
          <p:cNvPr id="8" name="Plassholder for innhold 7" descr="Farget perler på en skjev fordeling">
            <a:extLst>
              <a:ext uri="{FF2B5EF4-FFF2-40B4-BE49-F238E27FC236}">
                <a16:creationId xmlns:a16="http://schemas.microsoft.com/office/drawing/2014/main" id="{364CC4EB-5105-3235-8233-35FB1DD0596F}"/>
              </a:ext>
            </a:extLst>
          </p:cNvPr>
          <p:cNvPicPr>
            <a:picLocks noGrp="1" noChangeAspect="1"/>
          </p:cNvPicPr>
          <p:nvPr>
            <p:ph sz="quarter" idx="13"/>
          </p:nvPr>
        </p:nvPicPr>
        <p:blipFill rotWithShape="1">
          <a:blip r:embed="rId3"/>
          <a:srcRect l="4781" r="3" b="3"/>
          <a:stretch/>
        </p:blipFill>
        <p:spPr>
          <a:xfrm>
            <a:off x="467140" y="1841326"/>
            <a:ext cx="5552661" cy="4248048"/>
          </a:xfrm>
          <a:noFill/>
        </p:spPr>
      </p:pic>
      <p:graphicFrame>
        <p:nvGraphicFramePr>
          <p:cNvPr id="3" name="Plassholder for innhold 2">
            <a:extLst>
              <a:ext uri="{FF2B5EF4-FFF2-40B4-BE49-F238E27FC236}">
                <a16:creationId xmlns:a16="http://schemas.microsoft.com/office/drawing/2014/main" id="{C8879AA1-D86F-75FA-155B-51D21A4906B2}"/>
              </a:ext>
            </a:extLst>
          </p:cNvPr>
          <p:cNvGraphicFramePr>
            <a:graphicFrameLocks noGrp="1"/>
          </p:cNvGraphicFramePr>
          <p:nvPr>
            <p:ph sz="quarter" idx="14"/>
            <p:extLst>
              <p:ext uri="{D42A27DB-BD31-4B8C-83A1-F6EECF244321}">
                <p14:modId xmlns:p14="http://schemas.microsoft.com/office/powerpoint/2010/main" val="2648067127"/>
              </p:ext>
            </p:extLst>
          </p:nvPr>
        </p:nvGraphicFramePr>
        <p:xfrm>
          <a:off x="6172200" y="1841326"/>
          <a:ext cx="5553075" cy="4248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5218253"/>
      </p:ext>
    </p:extLst>
  </p:cSld>
  <p:clrMapOvr>
    <a:masterClrMapping/>
  </p:clrMapOvr>
</p:sld>
</file>

<file path=ppt/theme/theme1.xml><?xml version="1.0" encoding="utf-8"?>
<a:theme xmlns:a="http://schemas.openxmlformats.org/drawingml/2006/main" name="Valg-tema">
  <a:themeElements>
    <a:clrScheme name="Valg">
      <a:dk1>
        <a:srgbClr val="000000"/>
      </a:dk1>
      <a:lt1>
        <a:srgbClr val="FFFFFF"/>
      </a:lt1>
      <a:dk2>
        <a:srgbClr val="444444"/>
      </a:dk2>
      <a:lt2>
        <a:srgbClr val="E7E6E6"/>
      </a:lt2>
      <a:accent1>
        <a:srgbClr val="FF6E00"/>
      </a:accent1>
      <a:accent2>
        <a:srgbClr val="8378B5"/>
      </a:accent2>
      <a:accent3>
        <a:srgbClr val="45A3AA"/>
      </a:accent3>
      <a:accent4>
        <a:srgbClr val="F7BE92"/>
      </a:accent4>
      <a:accent5>
        <a:srgbClr val="C2BED3"/>
      </a:accent5>
      <a:accent6>
        <a:srgbClr val="AED1D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EE62F55-3A0F-DC4D-917B-2514034CAC45}" vid="{67090C9F-E8DD-8A45-9C33-E1BF7728B08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95C2F4BA5EE404389B46D885E0BCF83" ma:contentTypeVersion="5" ma:contentTypeDescription="Opprett et nytt dokument." ma:contentTypeScope="" ma:versionID="3564100ab35950010e08e42b66ce2c7f">
  <xsd:schema xmlns:xsd="http://www.w3.org/2001/XMLSchema" xmlns:xs="http://www.w3.org/2001/XMLSchema" xmlns:p="http://schemas.microsoft.com/office/2006/metadata/properties" xmlns:ns2="3228a974-990b-4ce0-bbe6-11c9ced9f9fd" xmlns:ns3="83d7bc51-8cc2-427a-af9a-3b6e372f7735" targetNamespace="http://schemas.microsoft.com/office/2006/metadata/properties" ma:root="true" ma:fieldsID="2decdbb27362fd5ea0dbcf84785e9dcf" ns2:_="" ns3:_="">
    <xsd:import namespace="3228a974-990b-4ce0-bbe6-11c9ced9f9fd"/>
    <xsd:import namespace="83d7bc51-8cc2-427a-af9a-3b6e372f77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8a974-990b-4ce0-bbe6-11c9ced9f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d7bc51-8cc2-427a-af9a-3b6e372f773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3d7bc51-8cc2-427a-af9a-3b6e372f7735">
      <UserInfo>
        <DisplayName>Alle i Valgdirektoratet</DisplayName>
        <AccountId>215</AccountId>
        <AccountType/>
      </UserInfo>
    </SharedWithUsers>
  </documentManagement>
</p:properties>
</file>

<file path=customXml/itemProps1.xml><?xml version="1.0" encoding="utf-8"?>
<ds:datastoreItem xmlns:ds="http://schemas.openxmlformats.org/officeDocument/2006/customXml" ds:itemID="{EDA3B5AD-CA62-4316-9655-C7A72441DD34}">
  <ds:schemaRefs>
    <ds:schemaRef ds:uri="http://schemas.microsoft.com/sharepoint/v3/contenttype/forms"/>
  </ds:schemaRefs>
</ds:datastoreItem>
</file>

<file path=customXml/itemProps2.xml><?xml version="1.0" encoding="utf-8"?>
<ds:datastoreItem xmlns:ds="http://schemas.openxmlformats.org/officeDocument/2006/customXml" ds:itemID="{C87976D4-A96B-4B9C-9A90-8480B8028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28a974-990b-4ce0-bbe6-11c9ced9f9fd"/>
    <ds:schemaRef ds:uri="83d7bc51-8cc2-427a-af9a-3b6e372f7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1FCC8D-5890-4B3C-B66A-F16F1AA19212}">
  <ds:schemaRefs>
    <ds:schemaRef ds:uri="http://www.w3.org/XML/1998/namespace"/>
    <ds:schemaRef ds:uri="http://schemas.microsoft.com/office/2006/documentManagement/types"/>
    <ds:schemaRef ds:uri="http://schemas.microsoft.com/office/2006/metadata/properties"/>
    <ds:schemaRef ds:uri="83d7bc51-8cc2-427a-af9a-3b6e372f7735"/>
    <ds:schemaRef ds:uri="3228a974-990b-4ce0-bbe6-11c9ced9f9fd"/>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Presentasjon Valgdir</Template>
  <TotalTime>25029</TotalTime>
  <Words>3059</Words>
  <Application>Microsoft Office PowerPoint</Application>
  <PresentationFormat>Widescreen</PresentationFormat>
  <Paragraphs>246</Paragraphs>
  <Slides>20</Slides>
  <Notes>19</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20</vt:i4>
      </vt:variant>
    </vt:vector>
  </HeadingPairs>
  <TitlesOfParts>
    <vt:vector size="24" baseType="lpstr">
      <vt:lpstr>Arial</vt:lpstr>
      <vt:lpstr>Calibri</vt:lpstr>
      <vt:lpstr>Times New Roman</vt:lpstr>
      <vt:lpstr>Valg-tema</vt:lpstr>
      <vt:lpstr>Ny valglov – de viktigste endringene</vt:lpstr>
      <vt:lpstr>  Nytt regelverk</vt:lpstr>
      <vt:lpstr> Ny lovgivning for valg</vt:lpstr>
      <vt:lpstr>De viktigste endringene - valgorgan</vt:lpstr>
      <vt:lpstr>Ny valglov - listeforslag</vt:lpstr>
      <vt:lpstr>De viktigste endringene i 2025? </vt:lpstr>
      <vt:lpstr>Tilgjengelighet (Universell utforming)</vt:lpstr>
      <vt:lpstr>Leder og nestleder</vt:lpstr>
      <vt:lpstr>Opptelling  </vt:lpstr>
      <vt:lpstr>Opptelling per lokale – i praksis</vt:lpstr>
      <vt:lpstr>Opptelling: Forhåndsstemmer  – «Øvrige» </vt:lpstr>
      <vt:lpstr>Opptelling: Valgtingsstemmer  – «Øvrige» </vt:lpstr>
      <vt:lpstr>Tvilsomme stemmesedler</vt:lpstr>
      <vt:lpstr>Opptelling: andre endringer </vt:lpstr>
      <vt:lpstr>Valgstyret </vt:lpstr>
      <vt:lpstr>Utenriksstemming</vt:lpstr>
      <vt:lpstr>Andre endringer  </vt:lpstr>
      <vt:lpstr>Oppsummering </vt:lpstr>
      <vt:lpstr>Spørsmål?</vt:lpstr>
      <vt:lpstr>PowerPoint-presentasjon</vt:lpstr>
    </vt:vector>
  </TitlesOfParts>
  <Company>Direktoratet for samfunnssikkerhet og beredskap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valglov</dc:title>
  <dc:creator>Bårnes, Kristin</dc:creator>
  <cp:lastModifiedBy>Heimvåg, Kaja Emilie Oskarsen</cp:lastModifiedBy>
  <cp:revision>42</cp:revision>
  <cp:lastPrinted>2019-01-04T13:41:00Z</cp:lastPrinted>
  <dcterms:created xsi:type="dcterms:W3CDTF">2024-04-11T08:41:30Z</dcterms:created>
  <dcterms:modified xsi:type="dcterms:W3CDTF">2025-02-24T14:28:54Z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0x010100A95C2F4BA5EE404389B46D885E0BCF83</vt:lpwstr>
  </property>
</Properties>
</file>